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8" r:id="rId7"/>
    <p:sldId id="259" r:id="rId8"/>
    <p:sldId id="295" r:id="rId9"/>
    <p:sldId id="297" r:id="rId10"/>
    <p:sldId id="300" r:id="rId11"/>
    <p:sldId id="301" r:id="rId12"/>
    <p:sldId id="302" r:id="rId13"/>
    <p:sldId id="294" r:id="rId14"/>
    <p:sldId id="304" r:id="rId15"/>
    <p:sldId id="305" r:id="rId16"/>
    <p:sldId id="312" r:id="rId17"/>
    <p:sldId id="307" r:id="rId18"/>
    <p:sldId id="308" r:id="rId19"/>
    <p:sldId id="298" r:id="rId20"/>
    <p:sldId id="299" r:id="rId21"/>
    <p:sldId id="310" r:id="rId22"/>
    <p:sldId id="313" r:id="rId23"/>
    <p:sldId id="314" r:id="rId24"/>
    <p:sldId id="315" r:id="rId25"/>
    <p:sldId id="316" r:id="rId26"/>
    <p:sldId id="296" r:id="rId27"/>
    <p:sldId id="274" r:id="rId28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Black" panose="02000000000000000000" pitchFamily="2" charset="0"/>
      <p:bold r:id="rId36"/>
      <p:boldItalic r:id="rId37"/>
    </p:embeddedFont>
    <p:embeddedFont>
      <p:font typeface="Roboto Light" panose="02000000000000000000" pitchFamily="2" charset="0"/>
      <p:regular r:id="rId38"/>
      <p:bold r:id="rId39"/>
      <p:italic r:id="rId40"/>
      <p:boldItalic r:id="rId41"/>
    </p:embeddedFont>
    <p:embeddedFont>
      <p:font typeface="Roboto Mono Thin" panose="00000009000000000000" pitchFamily="49" charset="0"/>
      <p:regular r:id="rId42"/>
      <p:bold r:id="rId43"/>
      <p:italic r:id="rId44"/>
      <p:boldItalic r:id="rId45"/>
    </p:embeddedFont>
    <p:embeddedFont>
      <p:font typeface="Roboto Thin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7A430-BED7-47BE-BF35-B91A3BE1492C}" v="1415" dt="2025-05-05T16:34:26.988"/>
    <p1510:client id="{C29827D1-5826-4D4D-9BF2-C336F73068F9}" v="2487" dt="2025-05-05T16:45:54.924"/>
  </p1510:revLst>
</p1510:revInfo>
</file>

<file path=ppt/tableStyles.xml><?xml version="1.0" encoding="utf-8"?>
<a:tblStyleLst xmlns:a="http://schemas.openxmlformats.org/drawingml/2006/main" def="{35B3F59C-96A9-4BEF-AC25-D5303595AAF9}">
  <a:tblStyle styleId="{35B3F59C-96A9-4BEF-AC25-D5303595AA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7F55B9-DCF4-F748-E1E3-758B841FF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87E76-1363-1AAD-5675-7AE1D93305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89C6-5AA9-4637-A3B9-525B37F2EA74}" type="datetimeFigureOut">
              <a:rPr lang="es-ES" smtClean="0"/>
              <a:t>05/05/2025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E74A4-BDDE-7EFA-4ECC-DC31E6B43D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A9525-C380-F612-98B0-D7640C9799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75B7-510A-45DA-ABED-5779D1D972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291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c4e38d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c4e38d7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9112621D-9A63-6EF6-3ECC-E3221A2A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BC90BD99-F9E3-C281-E2B8-1815AFA04B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971D2578-C73A-A386-0E7D-7AA2DDAE1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16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581A545B-5B7E-6061-DFA4-C326C7D10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961A7FC6-4851-931B-7C88-DC0D4C0CD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37B902BB-6B29-A0E8-3E9F-3C5D3E833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74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98CC3C47-C947-6BD6-1474-7A6E669FF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9DB760CD-AEB8-D0DD-471C-5BD176D113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57DF2BF1-DE33-088E-EF6F-E41FEE3981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466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26B8BAA2-B189-9CFC-B82C-3ABA8DB96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D9447ACC-D697-A6C2-7343-71AD5C5BD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E953814F-4B99-E371-D448-E28FDA34F2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90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729CF5B5-2BAB-B6BB-6929-C11EA6928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A32807A0-C99F-ED48-6F8F-5C33BD0FAC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012DCED3-C315-2491-D63F-A140ED9529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66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F38DBCB6-10D1-E32D-2912-0273EFF31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2F876984-8ACA-7A96-4F38-A68D5012F8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5528196F-B0F1-6262-1A61-ED4F54F140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513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9D87C79F-D681-5D96-FA12-D3DA0503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35B6B5C6-8BCC-00DB-0ECA-91E7B13AD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784ED7F1-0CC8-F15C-1BEF-E75143C16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Se configura el test “compare-</a:t>
            </a:r>
            <a:r>
              <a:rPr lang="es-ES" err="1"/>
              <a:t>sites.jmx</a:t>
            </a:r>
            <a:r>
              <a:rPr lang="es-ES"/>
              <a:t>”</a:t>
            </a:r>
            <a:br>
              <a:rPr lang="es-ES"/>
            </a:br>
            <a:br>
              <a:rPr lang="es-ES"/>
            </a:br>
            <a:r>
              <a:rPr lang="es-ES"/>
              <a:t>Rampa = (tiempo para arranque de todos los hilos)</a:t>
            </a:r>
            <a:br>
              <a:rPr lang="es-ES"/>
            </a:br>
            <a:br>
              <a:rPr lang="es-ES"/>
            </a:br>
            <a:r>
              <a:rPr lang="es-ES"/>
              <a:t>El objetivo final es medir la capacidad de respuesta de dos sitios estáticos (</a:t>
            </a:r>
            <a:r>
              <a:rPr lang="es-ES" err="1"/>
              <a:t>Netlify</a:t>
            </a:r>
            <a:r>
              <a:rPr lang="es-ES"/>
              <a:t> vs. </a:t>
            </a:r>
            <a:r>
              <a:rPr lang="es-ES" err="1"/>
              <a:t>Cloudflare</a:t>
            </a:r>
            <a:r>
              <a:rPr lang="es-ES"/>
              <a:t>) bajo carga simultánea.</a:t>
            </a:r>
          </a:p>
        </p:txBody>
      </p:sp>
    </p:spTree>
    <p:extLst>
      <p:ext uri="{BB962C8B-B14F-4D97-AF65-F5344CB8AC3E}">
        <p14:creationId xmlns:p14="http://schemas.microsoft.com/office/powerpoint/2010/main" val="56376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FB0ABC56-A7C6-D0E5-8A15-7B6873A0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E34ED681-D8F6-BE46-B5F8-FD1A5A3175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D173AD94-05B1-0AB8-85AF-C160904D5E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b="0"/>
              <a:t>APDEX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Mismos umbrales (T = 500 ms, F = 1500 ms)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APDEX = 0.272 ⇒ solo ~27 % de respuestas &lt; 500 ms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66.8 % de errores 403 (bloqueos bajo carga)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</a:t>
            </a:r>
            <a:r>
              <a:rPr lang="es-ES" b="0" err="1"/>
              <a:t>Throughput</a:t>
            </a:r>
            <a:r>
              <a:rPr lang="es-ES" b="0"/>
              <a:t> ≈ 50 </a:t>
            </a:r>
            <a:r>
              <a:rPr lang="es-ES" b="0" err="1"/>
              <a:t>req</a:t>
            </a:r>
            <a:r>
              <a:rPr lang="es-ES" b="0"/>
              <a:t>/s, pero la mayoría falla</a:t>
            </a:r>
          </a:p>
        </p:txBody>
      </p:sp>
    </p:spTree>
    <p:extLst>
      <p:ext uri="{BB962C8B-B14F-4D97-AF65-F5344CB8AC3E}">
        <p14:creationId xmlns:p14="http://schemas.microsoft.com/office/powerpoint/2010/main" val="1173471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1604B89A-484A-99CE-D8B1-804AEDB0A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761B2DE6-1332-AD5D-9B53-5565E5AFE0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CD4DD288-7E09-8E18-7B04-135DDFCA8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APDEX​​ 	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T (satisfactorio): 500 ms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F (frustrante): 1500 ms</a:t>
            </a:r>
          </a:p>
          <a:p>
            <a:pPr>
              <a:buNone/>
            </a:pPr>
            <a:r>
              <a:rPr lang="es-ES" b="0"/>
              <a:t>Resultados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APDEX = 0.866 ⇒ ≈ 87 % de respuestas &lt; 500 ms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100 % PASS (no hay errores)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Percentiles 90–99 % muestran </a:t>
            </a:r>
            <a:r>
              <a:rPr lang="es-ES" b="0" err="1"/>
              <a:t>outliers</a:t>
            </a:r>
            <a:r>
              <a:rPr lang="es-ES" b="0"/>
              <a:t> (&lt; 14 % de peticiones)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Conclusión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b="0"/>
              <a:t>Lucian: alta disponibilidad y tolerancia a carga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s-ES" b="0"/>
              <a:t>Javier: incapaz de sostener 500 hilos (bloqueos por proveedor/app)</a:t>
            </a:r>
          </a:p>
          <a:p>
            <a:pPr marL="158750" indent="0">
              <a:buFont typeface="Arial" panose="020B0604020202020204" pitchFamily="34" charset="0"/>
              <a:buNone/>
            </a:pPr>
            <a:endParaRPr lang="es-ES" b="0"/>
          </a:p>
        </p:txBody>
      </p:sp>
    </p:spTree>
    <p:extLst>
      <p:ext uri="{BB962C8B-B14F-4D97-AF65-F5344CB8AC3E}">
        <p14:creationId xmlns:p14="http://schemas.microsoft.com/office/powerpoint/2010/main" val="1539084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4FB7746A-DA7F-DAC5-9700-C87E7106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332C99B6-E15C-1F76-011F-9B436A2D94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E2E3DECD-799D-369A-9682-824DB40933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b="0"/>
              <a:t>Inicio estable: &lt; 250 ms hasta ~15 hilos.</a:t>
            </a:r>
          </a:p>
          <a:p>
            <a:pPr>
              <a:buNone/>
            </a:pPr>
            <a:r>
              <a:rPr lang="es-ES" b="0"/>
              <a:t>15–40 hilos: subida progresiva, picos máximos ≈ 1.45 s (menos extremos que Lucian).</a:t>
            </a:r>
          </a:p>
          <a:p>
            <a:pPr>
              <a:buNone/>
            </a:pPr>
            <a:r>
              <a:rPr lang="es-ES" b="0"/>
              <a:t>Límite de capacidad: entre 40–50 hilos alcanza techo tras 50 hilos, el número de hilos activos baja.</a:t>
            </a:r>
          </a:p>
          <a:p>
            <a:pPr>
              <a:buNone/>
            </a:pPr>
            <a:r>
              <a:rPr lang="es-ES" b="0"/>
              <a:t>Máximo alcanzado: 80 hilos concurrentes.</a:t>
            </a:r>
          </a:p>
          <a:p>
            <a:pPr marL="158750" indent="0">
              <a:buNone/>
            </a:pPr>
            <a:r>
              <a:rPr lang="es-ES" b="0"/>
              <a:t>Perfil: degradación más lineal, sin saltos repentinos, pero con claro tope de concurrencia.</a:t>
            </a:r>
          </a:p>
        </p:txBody>
      </p:sp>
    </p:spTree>
    <p:extLst>
      <p:ext uri="{BB962C8B-B14F-4D97-AF65-F5344CB8AC3E}">
        <p14:creationId xmlns:p14="http://schemas.microsoft.com/office/powerpoint/2010/main" val="109381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99e1ede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c99e1ede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2F10B863-0627-B6BF-4DC8-7AECBAAB9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A0B757D6-60E6-E97E-9907-201FA1E2AE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7BCD6665-4FF2-145F-F85E-6F9674D362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b="0"/>
              <a:t>Objetivo: evaluar degradación del rendimiento al aumentar usuarios simultáneos.</a:t>
            </a:r>
          </a:p>
          <a:p>
            <a:pPr>
              <a:buNone/>
            </a:pPr>
            <a:r>
              <a:rPr lang="es-ES" b="0"/>
              <a:t>Comportamiento: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Hasta ~20 hilos: &lt; 200 ms de media.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Entre 20–60 hilos: aparecen picos esporádicos (1.5 s – 2.4 s).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60 hilos: variabilidad se reduce (“estabilización parcial”).</a:t>
            </a:r>
          </a:p>
          <a:p>
            <a:pPr marL="158750" indent="0">
              <a:buFont typeface="Arial" panose="020B0604020202020204" pitchFamily="34" charset="0"/>
              <a:buNone/>
            </a:pPr>
            <a:r>
              <a:rPr lang="es-ES" b="0"/>
              <a:t>	Soporta hasta 100 hilos concurrentes manteniendo servicio.</a:t>
            </a:r>
          </a:p>
        </p:txBody>
      </p:sp>
    </p:spTree>
    <p:extLst>
      <p:ext uri="{BB962C8B-B14F-4D97-AF65-F5344CB8AC3E}">
        <p14:creationId xmlns:p14="http://schemas.microsoft.com/office/powerpoint/2010/main" val="1813300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DEE7A529-E5FD-787C-7EC1-CA440497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AB9971A1-19BC-6B3B-AFFC-6563E3945B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B7D1137C-F04C-CA3E-C7AE-59CAE86D4C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s-ES" b="0"/>
          </a:p>
        </p:txBody>
      </p:sp>
    </p:spTree>
    <p:extLst>
      <p:ext uri="{BB962C8B-B14F-4D97-AF65-F5344CB8AC3E}">
        <p14:creationId xmlns:p14="http://schemas.microsoft.com/office/powerpoint/2010/main" val="2515581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B4FABE3F-07ED-5A65-2BBF-1CD278F9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5355C408-9EEB-33A8-2F3C-A6D0FACAF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43D8C546-7B62-9AD0-86FA-8D4277D140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de Lucian arranca  más suave y maneja la mayoría de las peticiones por debajo de 500 ms. La de Javier por otra parte, parece tener muchas peticiones que directamente fallan o superan los 500 ms, seguramente debido al script 3D que bloquea el hilo principal.</a:t>
            </a:r>
            <a:endParaRPr lang="es-ES" b="0"/>
          </a:p>
        </p:txBody>
      </p:sp>
    </p:spTree>
    <p:extLst>
      <p:ext uri="{BB962C8B-B14F-4D97-AF65-F5344CB8AC3E}">
        <p14:creationId xmlns:p14="http://schemas.microsoft.com/office/powerpoint/2010/main" val="2433148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B362F6FF-9123-585B-A339-ADBB2CCB1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CF7757D5-B84D-584F-BAD7-5EDADE61E5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0607A5FF-B212-D0CD-D0EB-ACBBE7567A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Javier: optimizar hilos principales (</a:t>
            </a:r>
            <a:r>
              <a:rPr lang="es-ES" err="1"/>
              <a:t>defer</a:t>
            </a:r>
            <a:r>
              <a:rPr lang="es-ES"/>
              <a:t>/</a:t>
            </a:r>
            <a:r>
              <a:rPr lang="es-ES" err="1"/>
              <a:t>async</a:t>
            </a:r>
            <a:r>
              <a:rPr lang="es-ES"/>
              <a:t> del script 3D)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Lucian: comprimir/servir CDN la imagen pesada para reducir LCP móvil.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Próximos pasos</a:t>
            </a:r>
          </a:p>
          <a:p>
            <a:pPr>
              <a:buNone/>
            </a:pPr>
            <a:r>
              <a:rPr lang="es-ES"/>
              <a:t>-Implementar </a:t>
            </a:r>
            <a:r>
              <a:rPr lang="es-ES" err="1"/>
              <a:t>lazy-loading</a:t>
            </a:r>
            <a:r>
              <a:rPr lang="es-ES"/>
              <a:t> o </a:t>
            </a:r>
            <a:r>
              <a:rPr lang="es-ES" err="1"/>
              <a:t>formats</a:t>
            </a:r>
            <a:r>
              <a:rPr lang="es-ES"/>
              <a:t> modernos (</a:t>
            </a:r>
            <a:r>
              <a:rPr lang="es-ES" err="1"/>
              <a:t>WebP</a:t>
            </a:r>
            <a:r>
              <a:rPr lang="es-ES"/>
              <a:t>) en imágenes.</a:t>
            </a:r>
          </a:p>
          <a:p>
            <a:pPr>
              <a:buNone/>
            </a:pPr>
            <a:r>
              <a:rPr lang="es-ES"/>
              <a:t>-Split de </a:t>
            </a:r>
            <a:r>
              <a:rPr lang="es-ES" err="1"/>
              <a:t>bundles</a:t>
            </a:r>
            <a:r>
              <a:rPr lang="es-ES"/>
              <a:t> JS y uso de </a:t>
            </a:r>
            <a:r>
              <a:rPr lang="es-ES" err="1"/>
              <a:t>rel</a:t>
            </a:r>
            <a:r>
              <a:rPr lang="es-ES"/>
              <a:t>=</a:t>
            </a:r>
            <a:r>
              <a:rPr lang="es-ES" err="1"/>
              <a:t>preload</a:t>
            </a:r>
            <a:r>
              <a:rPr lang="es-ES"/>
              <a:t>.</a:t>
            </a:r>
          </a:p>
          <a:p>
            <a:pPr marL="158750" indent="0">
              <a:buNone/>
            </a:pPr>
            <a:r>
              <a:rPr lang="es-ES"/>
              <a:t>-Volver a medir y presentar resultados comparativos.</a:t>
            </a:r>
          </a:p>
        </p:txBody>
      </p:sp>
    </p:spTree>
    <p:extLst>
      <p:ext uri="{BB962C8B-B14F-4D97-AF65-F5344CB8AC3E}">
        <p14:creationId xmlns:p14="http://schemas.microsoft.com/office/powerpoint/2010/main" val="2716285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80AA29C9-CC63-0AF9-B2FE-29BD248F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727C3E7C-96EB-65EC-8FF3-5127898C94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DD90E9B7-A549-4072-42BA-FEFBA76305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38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3BC53B2D-1C0F-9BB7-281F-E5D1A31FF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819A7D16-57F3-BD7A-DFA9-05DE9D691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20C807A0-1EC4-D1E9-B5A7-94DB072F1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54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F4B2105D-C0F7-695D-5481-6DEE6109B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9D091F3E-4208-6AEB-B674-01C8CD1F8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506D0BA3-2AE9-7B8D-5C75-E9052DF1BE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4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4EE23ACB-49B5-0D14-4F13-49818A8F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E2510439-0807-72E0-C5E3-46130639FF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2F1AA838-CA22-FC95-3ECC-BFB080647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180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>
          <a:extLst>
            <a:ext uri="{FF2B5EF4-FFF2-40B4-BE49-F238E27FC236}">
              <a16:creationId xmlns:a16="http://schemas.microsoft.com/office/drawing/2014/main" id="{42932EB8-03EE-CBA2-5D1C-88809017F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99e1ede3_0_113:notes">
            <a:extLst>
              <a:ext uri="{FF2B5EF4-FFF2-40B4-BE49-F238E27FC236}">
                <a16:creationId xmlns:a16="http://schemas.microsoft.com/office/drawing/2014/main" id="{2C6B64A6-B2A7-4BD1-34CF-B30C5FC74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c99e1ede3_0_113:notes">
            <a:extLst>
              <a:ext uri="{FF2B5EF4-FFF2-40B4-BE49-F238E27FC236}">
                <a16:creationId xmlns:a16="http://schemas.microsoft.com/office/drawing/2014/main" id="{74C45872-A63D-A22B-DA9C-580464273B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63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000"/>
              <a:buFont typeface="Roboto Black"/>
              <a:buNone/>
              <a:defRPr sz="30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9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13" hasCustomPrompt="1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900"/>
              <a:buNone/>
              <a:defRPr sz="9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2400"/>
              <a:buFont typeface="Roboto Black"/>
              <a:buNone/>
              <a:defRPr sz="24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17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9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21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 + TEXT + IMAG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  <a:defRPr sz="3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819931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6434656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3633931" y="3340125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726631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4"/>
          </p:nvPr>
        </p:nvSpPr>
        <p:spPr>
          <a:xfrm>
            <a:off x="6341356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 idx="5"/>
          </p:nvPr>
        </p:nvSpPr>
        <p:spPr>
          <a:xfrm>
            <a:off x="3540631" y="32745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EFFC1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0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accent1"/>
                </a:solidFill>
              </a:rPr>
              <a:t>ANÁLISIS WEB</a:t>
            </a:r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4918030" y="4181150"/>
            <a:ext cx="3448945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Javier García Tercero</a:t>
            </a:r>
            <a:r>
              <a:rPr lang="es-ES"/>
              <a:t> y Lucian</a:t>
            </a:r>
            <a:r>
              <a:rPr lang="es"/>
              <a:t> Andrei Negoita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Grupo A</a:t>
            </a:r>
            <a:endParaRPr/>
          </a:p>
        </p:txBody>
      </p:sp>
      <p:sp>
        <p:nvSpPr>
          <p:cNvPr id="111" name="Google Shape;111;p22"/>
          <p:cNvSpPr/>
          <p:nvPr/>
        </p:nvSpPr>
        <p:spPr>
          <a:xfrm>
            <a:off x="2238757" y="4488644"/>
            <a:ext cx="816022" cy="427879"/>
          </a:xfrm>
          <a:custGeom>
            <a:avLst/>
            <a:gdLst/>
            <a:ahLst/>
            <a:cxnLst/>
            <a:rect l="l" t="t" r="r" b="b"/>
            <a:pathLst>
              <a:path w="34008" h="17832" extrusionOk="0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3470397" y="1215078"/>
            <a:ext cx="406499" cy="127245"/>
          </a:xfrm>
          <a:custGeom>
            <a:avLst/>
            <a:gdLst/>
            <a:ahLst/>
            <a:cxnLst/>
            <a:rect l="l" t="t" r="r" b="b"/>
            <a:pathLst>
              <a:path w="16941" h="5303" extrusionOk="0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3559034" y="1342660"/>
            <a:ext cx="229224" cy="91349"/>
          </a:xfrm>
          <a:custGeom>
            <a:avLst/>
            <a:gdLst/>
            <a:ahLst/>
            <a:cxnLst/>
            <a:rect l="l" t="t" r="r" b="b"/>
            <a:pathLst>
              <a:path w="9553" h="3807" extrusionOk="0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3624733" y="1459947"/>
            <a:ext cx="114624" cy="98403"/>
          </a:xfrm>
          <a:custGeom>
            <a:avLst/>
            <a:gdLst/>
            <a:ahLst/>
            <a:cxnLst/>
            <a:rect l="l" t="t" r="r" b="b"/>
            <a:pathLst>
              <a:path w="4777" h="4101" extrusionOk="0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/>
          <p:nvPr/>
        </p:nvSpPr>
        <p:spPr>
          <a:xfrm>
            <a:off x="3378712" y="1082122"/>
            <a:ext cx="589869" cy="163910"/>
          </a:xfrm>
          <a:custGeom>
            <a:avLst/>
            <a:gdLst/>
            <a:ahLst/>
            <a:cxnLst/>
            <a:rect l="l" t="t" r="r" b="b"/>
            <a:pathLst>
              <a:path w="24583" h="6831" extrusionOk="0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-226081" y="902208"/>
            <a:ext cx="3448945" cy="3969997"/>
          </a:xfrm>
          <a:custGeom>
            <a:avLst/>
            <a:gdLst/>
            <a:ahLst/>
            <a:cxnLst/>
            <a:rect l="l" t="t" r="r" b="b"/>
            <a:pathLst>
              <a:path w="143736" h="165451" extrusionOk="0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36760" y="2657970"/>
            <a:ext cx="938276" cy="936765"/>
          </a:xfrm>
          <a:custGeom>
            <a:avLst/>
            <a:gdLst/>
            <a:ahLst/>
            <a:cxnLst/>
            <a:rect l="l" t="t" r="r" b="b"/>
            <a:pathLst>
              <a:path w="39103" h="39040" extrusionOk="0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1655007" y="2725228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1031545" y="25537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-1529537" y="1971857"/>
            <a:ext cx="426367" cy="424831"/>
          </a:xfrm>
          <a:custGeom>
            <a:avLst/>
            <a:gdLst/>
            <a:ahLst/>
            <a:cxnLst/>
            <a:rect l="l" t="t" r="r" b="b"/>
            <a:pathLst>
              <a:path w="17769" h="17705" extrusionOk="0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075696" y="1926026"/>
            <a:ext cx="301065" cy="297994"/>
          </a:xfrm>
          <a:custGeom>
            <a:avLst/>
            <a:gdLst/>
            <a:ahLst/>
            <a:cxnLst/>
            <a:rect l="l" t="t" r="r" b="b"/>
            <a:pathLst>
              <a:path w="12547" h="12419" extrusionOk="0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1994248" y="196727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1994248" y="209869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1994248" y="2230115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1994248" y="24944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1994248" y="262588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1994248" y="288873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1994248" y="302015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994248" y="32829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58164" y="196727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8164" y="209869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58164" y="2363047"/>
            <a:ext cx="1147609" cy="38248"/>
          </a:xfrm>
          <a:custGeom>
            <a:avLst/>
            <a:gdLst/>
            <a:ahLst/>
            <a:cxnLst/>
            <a:rect l="l" t="t" r="r" b="b"/>
            <a:pathLst>
              <a:path w="47827" h="1594" extrusionOk="0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2108848" y="1701385"/>
            <a:ext cx="701422" cy="114648"/>
          </a:xfrm>
          <a:custGeom>
            <a:avLst/>
            <a:gdLst/>
            <a:ahLst/>
            <a:cxnLst/>
            <a:rect l="l" t="t" r="r" b="b"/>
            <a:pathLst>
              <a:path w="29232" h="4778" extrusionOk="0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560907" y="1701385"/>
            <a:ext cx="699886" cy="114648"/>
          </a:xfrm>
          <a:custGeom>
            <a:avLst/>
            <a:gdLst/>
            <a:ahLst/>
            <a:cxnLst/>
            <a:rect l="l" t="t" r="r" b="b"/>
            <a:pathLst>
              <a:path w="29168" h="4778" extrusionOk="0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-1540239" y="2988045"/>
            <a:ext cx="735039" cy="1488386"/>
          </a:xfrm>
          <a:custGeom>
            <a:avLst/>
            <a:gdLst/>
            <a:ahLst/>
            <a:cxnLst/>
            <a:rect l="l" t="t" r="r" b="b"/>
            <a:pathLst>
              <a:path w="30633" h="62029" extrusionOk="0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-1210164" y="4037850"/>
            <a:ext cx="76424" cy="382048"/>
          </a:xfrm>
          <a:custGeom>
            <a:avLst/>
            <a:gdLst/>
            <a:ahLst/>
            <a:cxnLst/>
            <a:rect l="l" t="t" r="r" b="b"/>
            <a:pathLst>
              <a:path w="3185" h="15922" extrusionOk="0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4523" y="394881"/>
            <a:ext cx="1228616" cy="426343"/>
          </a:xfrm>
          <a:custGeom>
            <a:avLst/>
            <a:gdLst/>
            <a:ahLst/>
            <a:cxnLst/>
            <a:rect l="l" t="t" r="r" b="b"/>
            <a:pathLst>
              <a:path w="51203" h="17768" extrusionOk="0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605497" y="99575"/>
            <a:ext cx="1101778" cy="368659"/>
          </a:xfrm>
          <a:custGeom>
            <a:avLst/>
            <a:gdLst/>
            <a:ahLst/>
            <a:cxnLst/>
            <a:rect l="l" t="t" r="r" b="b"/>
            <a:pathLst>
              <a:path w="45917" h="15364" extrusionOk="0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-742573" y="2272898"/>
            <a:ext cx="233831" cy="200046"/>
          </a:xfrm>
          <a:custGeom>
            <a:avLst/>
            <a:gdLst/>
            <a:ahLst/>
            <a:cxnLst/>
            <a:rect l="l" t="t" r="r" b="b"/>
            <a:pathLst>
              <a:path w="9745" h="8337" extrusionOk="0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385439" y="1418388"/>
            <a:ext cx="233831" cy="200502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3338976" y="2473808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742741" y="4509280"/>
            <a:ext cx="189513" cy="162758"/>
          </a:xfrm>
          <a:custGeom>
            <a:avLst/>
            <a:gdLst/>
            <a:ahLst/>
            <a:cxnLst/>
            <a:rect l="l" t="t" r="r" b="b"/>
            <a:pathLst>
              <a:path w="7898" h="6783" extrusionOk="0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910489" y="755070"/>
            <a:ext cx="187977" cy="162422"/>
          </a:xfrm>
          <a:custGeom>
            <a:avLst/>
            <a:gdLst/>
            <a:ahLst/>
            <a:cxnLst/>
            <a:rect l="l" t="t" r="r" b="b"/>
            <a:pathLst>
              <a:path w="7834" h="6769" extrusionOk="0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1221034" y="4212030"/>
            <a:ext cx="276182" cy="199518"/>
          </a:xfrm>
          <a:custGeom>
            <a:avLst/>
            <a:gdLst/>
            <a:ahLst/>
            <a:cxnLst/>
            <a:rect l="l" t="t" r="r" b="b"/>
            <a:pathLst>
              <a:path w="11510" h="8315" extrusionOk="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-707421" y="2509753"/>
            <a:ext cx="195607" cy="1401284"/>
          </a:xfrm>
          <a:custGeom>
            <a:avLst/>
            <a:gdLst/>
            <a:ahLst/>
            <a:cxnLst/>
            <a:rect l="l" t="t" r="r" b="b"/>
            <a:pathLst>
              <a:path w="8152" h="58399" extrusionOk="0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3578878" y="1713623"/>
            <a:ext cx="779358" cy="716707"/>
          </a:xfrm>
          <a:custGeom>
            <a:avLst/>
            <a:gdLst/>
            <a:ahLst/>
            <a:cxnLst/>
            <a:rect l="l" t="t" r="r" b="b"/>
            <a:pathLst>
              <a:path w="32480" h="29869" extrusionOk="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-1387439" y="827319"/>
            <a:ext cx="932182" cy="716707"/>
          </a:xfrm>
          <a:custGeom>
            <a:avLst/>
            <a:gdLst/>
            <a:ahLst/>
            <a:cxnLst/>
            <a:rect l="l" t="t" r="r" b="b"/>
            <a:pathLst>
              <a:path w="38849" h="29869" extrusionOk="0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3328274" y="2971248"/>
            <a:ext cx="236879" cy="1473101"/>
          </a:xfrm>
          <a:custGeom>
            <a:avLst/>
            <a:gdLst/>
            <a:ahLst/>
            <a:cxnLst/>
            <a:rect l="l" t="t" r="r" b="b"/>
            <a:pathLst>
              <a:path w="9872" h="61392" extrusionOk="0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759681" y="2919947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4206947" y="3632911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902835" y="2990972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358844" y="2801628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4240660" y="3481406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3623197" y="2875820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191423" y="3335613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914609" y="1987070"/>
            <a:ext cx="215475" cy="415737"/>
          </a:xfrm>
          <a:custGeom>
            <a:avLst/>
            <a:gdLst/>
            <a:ahLst/>
            <a:cxnLst/>
            <a:rect l="l" t="t" r="r" b="b"/>
            <a:pathLst>
              <a:path w="8980" h="17326" extrusionOk="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-1742565" y="2580202"/>
            <a:ext cx="87750" cy="103778"/>
          </a:xfrm>
          <a:custGeom>
            <a:avLst/>
            <a:gdLst/>
            <a:ahLst/>
            <a:cxnLst/>
            <a:rect l="l" t="t" r="r" b="b"/>
            <a:pathLst>
              <a:path w="3657" h="4325" extrusionOk="0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-1796962" y="2440191"/>
            <a:ext cx="68794" cy="109321"/>
          </a:xfrm>
          <a:custGeom>
            <a:avLst/>
            <a:gdLst/>
            <a:ahLst/>
            <a:cxnLst/>
            <a:rect l="l" t="t" r="r" b="b"/>
            <a:pathLst>
              <a:path w="2867" h="4556" extrusionOk="0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1778629" y="1845187"/>
            <a:ext cx="77552" cy="108361"/>
          </a:xfrm>
          <a:custGeom>
            <a:avLst/>
            <a:gdLst/>
            <a:ahLst/>
            <a:cxnLst/>
            <a:rect l="l" t="t" r="r" b="b"/>
            <a:pathLst>
              <a:path w="3232" h="4516" extrusionOk="0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1647209" y="1518015"/>
            <a:ext cx="213963" cy="213963"/>
          </a:xfrm>
          <a:custGeom>
            <a:avLst/>
            <a:gdLst/>
            <a:ahLst/>
            <a:cxnLst/>
            <a:rect l="l" t="t" r="r" b="b"/>
            <a:pathLst>
              <a:path w="8917" h="8917" extrusionOk="0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-1709860" y="1717486"/>
            <a:ext cx="87126" cy="100059"/>
          </a:xfrm>
          <a:custGeom>
            <a:avLst/>
            <a:gdLst/>
            <a:ahLst/>
            <a:cxnLst/>
            <a:rect l="l" t="t" r="r" b="b"/>
            <a:pathLst>
              <a:path w="3631" h="4170" extrusionOk="0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-1658918" y="2705552"/>
            <a:ext cx="222626" cy="225985"/>
          </a:xfrm>
          <a:custGeom>
            <a:avLst/>
            <a:gdLst/>
            <a:ahLst/>
            <a:cxnLst/>
            <a:rect l="l" t="t" r="r" b="b"/>
            <a:pathLst>
              <a:path w="9278" h="9418" extrusionOk="0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-828907" y="4537210"/>
            <a:ext cx="309464" cy="315150"/>
          </a:xfrm>
          <a:custGeom>
            <a:avLst/>
            <a:gdLst/>
            <a:ahLst/>
            <a:cxnLst/>
            <a:rect l="l" t="t" r="r" b="b"/>
            <a:pathLst>
              <a:path w="12897" h="13134" extrusionOk="0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-368419" y="4909037"/>
            <a:ext cx="125566" cy="57924"/>
          </a:xfrm>
          <a:custGeom>
            <a:avLst/>
            <a:gdLst/>
            <a:ahLst/>
            <a:cxnLst/>
            <a:rect l="l" t="t" r="r" b="b"/>
            <a:pathLst>
              <a:path w="5233" h="2414" extrusionOk="0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918433" y="4248190"/>
            <a:ext cx="53629" cy="112105"/>
          </a:xfrm>
          <a:custGeom>
            <a:avLst/>
            <a:gdLst/>
            <a:ahLst/>
            <a:cxnLst/>
            <a:rect l="l" t="t" r="r" b="b"/>
            <a:pathLst>
              <a:path w="2235" h="4672" extrusionOk="0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-887767" y="4396863"/>
            <a:ext cx="71865" cy="110137"/>
          </a:xfrm>
          <a:custGeom>
            <a:avLst/>
            <a:gdLst/>
            <a:ahLst/>
            <a:cxnLst/>
            <a:rect l="l" t="t" r="r" b="b"/>
            <a:pathLst>
              <a:path w="2995" h="4590" extrusionOk="0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-977892" y="4039386"/>
            <a:ext cx="151288" cy="171156"/>
          </a:xfrm>
          <a:custGeom>
            <a:avLst/>
            <a:gdLst/>
            <a:ahLst/>
            <a:cxnLst/>
            <a:rect l="l" t="t" r="r" b="b"/>
            <a:pathLst>
              <a:path w="6305" h="7133" extrusionOk="0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-509462" y="4852241"/>
            <a:ext cx="126022" cy="70401"/>
          </a:xfrm>
          <a:custGeom>
            <a:avLst/>
            <a:gdLst/>
            <a:ahLst/>
            <a:cxnLst/>
            <a:rect l="l" t="t" r="r" b="b"/>
            <a:pathLst>
              <a:path w="5252" h="2934" extrusionOk="0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-209260" y="4890537"/>
            <a:ext cx="227713" cy="151288"/>
          </a:xfrm>
          <a:custGeom>
            <a:avLst/>
            <a:gdLst/>
            <a:ahLst/>
            <a:cxnLst/>
            <a:rect l="l" t="t" r="r" b="b"/>
            <a:pathLst>
              <a:path w="9490" h="6305" extrusionOk="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1331051" y="1643317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2385439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2963071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-493481" y="4066884"/>
            <a:ext cx="453865" cy="583750"/>
          </a:xfrm>
          <a:custGeom>
            <a:avLst/>
            <a:gdLst/>
            <a:ahLst/>
            <a:cxnLst/>
            <a:rect l="l" t="t" r="r" b="b"/>
            <a:pathLst>
              <a:path w="18915" h="24328" extrusionOk="0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-398749" y="4164688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-398749" y="4238040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-398749" y="4311369"/>
            <a:ext cx="212428" cy="38248"/>
          </a:xfrm>
          <a:custGeom>
            <a:avLst/>
            <a:gdLst/>
            <a:ahLst/>
            <a:cxnLst/>
            <a:rect l="l" t="t" r="r" b="b"/>
            <a:pathLst>
              <a:path w="8853" h="1594" extrusionOk="0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3959391" y="2384451"/>
            <a:ext cx="385096" cy="427903"/>
          </a:xfrm>
          <a:custGeom>
            <a:avLst/>
            <a:gdLst/>
            <a:ahLst/>
            <a:cxnLst/>
            <a:rect l="l" t="t" r="r" b="b"/>
            <a:pathLst>
              <a:path w="16049" h="17833" extrusionOk="0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338705" y="153948"/>
            <a:ext cx="504279" cy="431958"/>
          </a:xfrm>
          <a:custGeom>
            <a:avLst/>
            <a:gdLst/>
            <a:ahLst/>
            <a:cxnLst/>
            <a:rect l="l" t="t" r="r" b="b"/>
            <a:pathLst>
              <a:path w="21016" h="18002" extrusionOk="0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1483875" y="232891"/>
            <a:ext cx="97804" cy="226177"/>
          </a:xfrm>
          <a:custGeom>
            <a:avLst/>
            <a:gdLst/>
            <a:ahLst/>
            <a:cxnLst/>
            <a:rect l="l" t="t" r="r" b="b"/>
            <a:pathLst>
              <a:path w="4076" h="9426" extrusionOk="0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-1092516" y="2430305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-488898" y="1446198"/>
            <a:ext cx="145194" cy="145194"/>
          </a:xfrm>
          <a:custGeom>
            <a:avLst/>
            <a:gdLst/>
            <a:ahLst/>
            <a:cxnLst/>
            <a:rect l="l" t="t" r="r" b="b"/>
            <a:pathLst>
              <a:path w="6051" h="6051" extrusionOk="0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3936452" y="266508"/>
            <a:ext cx="143682" cy="145194"/>
          </a:xfrm>
          <a:custGeom>
            <a:avLst/>
            <a:gdLst/>
            <a:ahLst/>
            <a:cxnLst/>
            <a:rect l="l" t="t" r="r" b="b"/>
            <a:pathLst>
              <a:path w="5988" h="6051" extrusionOk="0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-1092516" y="2699241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169693" y="143549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849711" y="1453829"/>
            <a:ext cx="1453233" cy="129933"/>
          </a:xfrm>
          <a:custGeom>
            <a:avLst/>
            <a:gdLst/>
            <a:ahLst/>
            <a:cxnLst/>
            <a:rect l="l" t="t" r="r" b="b"/>
            <a:pathLst>
              <a:path w="60564" h="5415" extrusionOk="0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-848007" y="158003"/>
            <a:ext cx="2017116" cy="591405"/>
          </a:xfrm>
          <a:custGeom>
            <a:avLst/>
            <a:gdLst/>
            <a:ahLst/>
            <a:cxnLst/>
            <a:rect l="l" t="t" r="r" b="b"/>
            <a:pathLst>
              <a:path w="84064" h="24647" extrusionOk="0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3445946" y="532397"/>
            <a:ext cx="809903" cy="1066626"/>
          </a:xfrm>
          <a:custGeom>
            <a:avLst/>
            <a:gdLst/>
            <a:ahLst/>
            <a:cxnLst/>
            <a:rect l="l" t="t" r="r" b="b"/>
            <a:pathLst>
              <a:path w="33753" h="44452" extrusionOk="0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-1256018" y="481959"/>
            <a:ext cx="129909" cy="302217"/>
          </a:xfrm>
          <a:custGeom>
            <a:avLst/>
            <a:gdLst/>
            <a:ahLst/>
            <a:cxnLst/>
            <a:rect l="l" t="t" r="r" b="b"/>
            <a:pathLst>
              <a:path w="5414" h="12595" extrusionOk="0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-432366" y="3597758"/>
            <a:ext cx="129909" cy="302577"/>
          </a:xfrm>
          <a:custGeom>
            <a:avLst/>
            <a:gdLst/>
            <a:ahLst/>
            <a:cxnLst/>
            <a:rect l="l" t="t" r="r" b="b"/>
            <a:pathLst>
              <a:path w="5414" h="12610" extrusionOk="0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-1074160" y="481959"/>
            <a:ext cx="128373" cy="302217"/>
          </a:xfrm>
          <a:custGeom>
            <a:avLst/>
            <a:gdLst/>
            <a:ahLst/>
            <a:cxnLst/>
            <a:rect l="l" t="t" r="r" b="b"/>
            <a:pathLst>
              <a:path w="5350" h="12595" extrusionOk="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-432366" y="1941311"/>
            <a:ext cx="129909" cy="1601450"/>
          </a:xfrm>
          <a:custGeom>
            <a:avLst/>
            <a:gdLst/>
            <a:ahLst/>
            <a:cxnLst/>
            <a:rect l="l" t="t" r="r" b="b"/>
            <a:pathLst>
              <a:path w="5414" h="66741" extrusionOk="0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3209091" y="4536010"/>
            <a:ext cx="1005510" cy="152824"/>
          </a:xfrm>
          <a:custGeom>
            <a:avLst/>
            <a:gdLst/>
            <a:ahLst/>
            <a:cxnLst/>
            <a:rect l="l" t="t" r="r" b="b"/>
            <a:pathLst>
              <a:path w="41905" h="6369" extrusionOk="0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168637" y="4665895"/>
            <a:ext cx="1180770" cy="378017"/>
          </a:xfrm>
          <a:custGeom>
            <a:avLst/>
            <a:gdLst/>
            <a:ahLst/>
            <a:cxnLst/>
            <a:rect l="l" t="t" r="r" b="b"/>
            <a:pathLst>
              <a:path w="49209" h="15754" extrusionOk="0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-1356869" y="2564773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-1317134" y="1615819"/>
            <a:ext cx="594452" cy="129909"/>
          </a:xfrm>
          <a:custGeom>
            <a:avLst/>
            <a:gdLst/>
            <a:ahLst/>
            <a:cxnLst/>
            <a:rect l="l" t="t" r="r" b="b"/>
            <a:pathLst>
              <a:path w="24774" h="5414" extrusionOk="0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3688919" y="3380771"/>
            <a:ext cx="169645" cy="437069"/>
          </a:xfrm>
          <a:custGeom>
            <a:avLst/>
            <a:gdLst/>
            <a:ahLst/>
            <a:cxnLst/>
            <a:rect l="l" t="t" r="r" b="b"/>
            <a:pathLst>
              <a:path w="7070" h="18215" extrusionOk="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875336" y="3379235"/>
            <a:ext cx="171180" cy="438605"/>
          </a:xfrm>
          <a:custGeom>
            <a:avLst/>
            <a:gdLst/>
            <a:ahLst/>
            <a:cxnLst/>
            <a:rect l="l" t="t" r="r" b="b"/>
            <a:pathLst>
              <a:path w="7134" h="18279" extrusionOk="0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3779068" y="3467873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3867706" y="3617626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3650719" y="3330334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3650719" y="3830030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3772950" y="1883243"/>
            <a:ext cx="117647" cy="169645"/>
          </a:xfrm>
          <a:custGeom>
            <a:avLst/>
            <a:gdLst/>
            <a:ahLst/>
            <a:cxnLst/>
            <a:rect l="l" t="t" r="r" b="b"/>
            <a:pathLst>
              <a:path w="4903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93" y="3312"/>
                </a:lnTo>
                <a:lnTo>
                  <a:pt x="1593" y="1274"/>
                </a:lnTo>
                <a:close/>
                <a:moveTo>
                  <a:pt x="1" y="0"/>
                </a:moveTo>
                <a:lnTo>
                  <a:pt x="1" y="7069"/>
                </a:lnTo>
                <a:lnTo>
                  <a:pt x="1593" y="7069"/>
                </a:lnTo>
                <a:lnTo>
                  <a:pt x="1593" y="4522"/>
                </a:lnTo>
                <a:lnTo>
                  <a:pt x="2675" y="4522"/>
                </a:lnTo>
                <a:cubicBezTo>
                  <a:pt x="2710" y="4524"/>
                  <a:pt x="2743" y="4524"/>
                  <a:pt x="2777" y="4524"/>
                </a:cubicBezTo>
                <a:cubicBezTo>
                  <a:pt x="3942" y="4524"/>
                  <a:pt x="4903" y="3469"/>
                  <a:pt x="4841" y="2293"/>
                </a:cubicBezTo>
                <a:cubicBezTo>
                  <a:pt x="4841" y="1019"/>
                  <a:pt x="3885" y="0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3905906" y="1883243"/>
            <a:ext cx="132956" cy="169645"/>
          </a:xfrm>
          <a:custGeom>
            <a:avLst/>
            <a:gdLst/>
            <a:ahLst/>
            <a:cxnLst/>
            <a:rect l="l" t="t" r="r" b="b"/>
            <a:pathLst>
              <a:path w="5541" h="7070" extrusionOk="0">
                <a:moveTo>
                  <a:pt x="0" y="0"/>
                </a:moveTo>
                <a:lnTo>
                  <a:pt x="0" y="7069"/>
                </a:lnTo>
                <a:lnTo>
                  <a:pt x="1592" y="7069"/>
                </a:lnTo>
                <a:lnTo>
                  <a:pt x="1592" y="4267"/>
                </a:lnTo>
                <a:lnTo>
                  <a:pt x="3885" y="4267"/>
                </a:lnTo>
                <a:lnTo>
                  <a:pt x="3885" y="7069"/>
                </a:lnTo>
                <a:lnTo>
                  <a:pt x="5541" y="7069"/>
                </a:lnTo>
                <a:lnTo>
                  <a:pt x="5541" y="0"/>
                </a:lnTo>
                <a:lnTo>
                  <a:pt x="3885" y="0"/>
                </a:lnTo>
                <a:lnTo>
                  <a:pt x="3885" y="2802"/>
                </a:lnTo>
                <a:lnTo>
                  <a:pt x="1592" y="2802"/>
                </a:lnTo>
                <a:lnTo>
                  <a:pt x="1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/>
          <p:nvPr/>
        </p:nvSpPr>
        <p:spPr>
          <a:xfrm>
            <a:off x="4069408" y="1883243"/>
            <a:ext cx="116160" cy="169645"/>
          </a:xfrm>
          <a:custGeom>
            <a:avLst/>
            <a:gdLst/>
            <a:ahLst/>
            <a:cxnLst/>
            <a:rect l="l" t="t" r="r" b="b"/>
            <a:pathLst>
              <a:path w="4841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29" y="3312"/>
                </a:lnTo>
                <a:lnTo>
                  <a:pt x="1529" y="1274"/>
                </a:lnTo>
                <a:close/>
                <a:moveTo>
                  <a:pt x="0" y="0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522"/>
                </a:lnTo>
                <a:lnTo>
                  <a:pt x="2612" y="4522"/>
                </a:lnTo>
                <a:cubicBezTo>
                  <a:pt x="2647" y="4524"/>
                  <a:pt x="2683" y="4524"/>
                  <a:pt x="2718" y="4524"/>
                </a:cubicBezTo>
                <a:cubicBezTo>
                  <a:pt x="3938" y="4524"/>
                  <a:pt x="4839" y="3469"/>
                  <a:pt x="4777" y="2293"/>
                </a:cubicBezTo>
                <a:cubicBezTo>
                  <a:pt x="4840" y="1083"/>
                  <a:pt x="3822" y="64"/>
                  <a:pt x="2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-522515" y="481959"/>
            <a:ext cx="88638" cy="171180"/>
          </a:xfrm>
          <a:custGeom>
            <a:avLst/>
            <a:gdLst/>
            <a:ahLst/>
            <a:cxnLst/>
            <a:rect l="l" t="t" r="r" b="b"/>
            <a:pathLst>
              <a:path w="3694" h="7134" extrusionOk="0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-415569" y="478912"/>
            <a:ext cx="142146" cy="175763"/>
          </a:xfrm>
          <a:custGeom>
            <a:avLst/>
            <a:gdLst/>
            <a:ahLst/>
            <a:cxnLst/>
            <a:rect l="l" t="t" r="r" b="b"/>
            <a:pathLst>
              <a:path w="5924" h="7325" extrusionOk="0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-1214747" y="1001523"/>
            <a:ext cx="131445" cy="169645"/>
          </a:xfrm>
          <a:custGeom>
            <a:avLst/>
            <a:gdLst/>
            <a:ahLst/>
            <a:cxnLst/>
            <a:rect l="l" t="t" r="r" b="b"/>
            <a:pathLst>
              <a:path w="5478" h="7070" extrusionOk="0">
                <a:moveTo>
                  <a:pt x="0" y="1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267"/>
                </a:lnTo>
                <a:lnTo>
                  <a:pt x="3821" y="4267"/>
                </a:lnTo>
                <a:lnTo>
                  <a:pt x="3821" y="7069"/>
                </a:lnTo>
                <a:lnTo>
                  <a:pt x="5477" y="7069"/>
                </a:lnTo>
                <a:lnTo>
                  <a:pt x="5477" y="1"/>
                </a:lnTo>
                <a:lnTo>
                  <a:pt x="3821" y="1"/>
                </a:lnTo>
                <a:lnTo>
                  <a:pt x="3821" y="2866"/>
                </a:lnTo>
                <a:lnTo>
                  <a:pt x="1529" y="2866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-1066530" y="1001523"/>
            <a:ext cx="134492" cy="169645"/>
          </a:xfrm>
          <a:custGeom>
            <a:avLst/>
            <a:gdLst/>
            <a:ahLst/>
            <a:cxnLst/>
            <a:rect l="l" t="t" r="r" b="b"/>
            <a:pathLst>
              <a:path w="5605" h="7070" extrusionOk="0">
                <a:moveTo>
                  <a:pt x="1" y="1"/>
                </a:moveTo>
                <a:lnTo>
                  <a:pt x="1" y="1465"/>
                </a:lnTo>
                <a:lnTo>
                  <a:pt x="2038" y="1465"/>
                </a:lnTo>
                <a:lnTo>
                  <a:pt x="2038" y="7069"/>
                </a:lnTo>
                <a:lnTo>
                  <a:pt x="3567" y="7069"/>
                </a:lnTo>
                <a:lnTo>
                  <a:pt x="3567" y="1465"/>
                </a:lnTo>
                <a:lnTo>
                  <a:pt x="5605" y="1465"/>
                </a:lnTo>
                <a:lnTo>
                  <a:pt x="560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-930526" y="1001523"/>
            <a:ext cx="224665" cy="169645"/>
          </a:xfrm>
          <a:custGeom>
            <a:avLst/>
            <a:gdLst/>
            <a:ahLst/>
            <a:cxnLst/>
            <a:rect l="l" t="t" r="r" b="b"/>
            <a:pathLst>
              <a:path w="9363" h="7070" extrusionOk="0">
                <a:moveTo>
                  <a:pt x="1402" y="1"/>
                </a:moveTo>
                <a:lnTo>
                  <a:pt x="0" y="7069"/>
                </a:lnTo>
                <a:lnTo>
                  <a:pt x="1720" y="7069"/>
                </a:lnTo>
                <a:lnTo>
                  <a:pt x="2548" y="2229"/>
                </a:lnTo>
                <a:lnTo>
                  <a:pt x="3949" y="7069"/>
                </a:lnTo>
                <a:lnTo>
                  <a:pt x="5477" y="7069"/>
                </a:lnTo>
                <a:lnTo>
                  <a:pt x="6815" y="2229"/>
                </a:lnTo>
                <a:lnTo>
                  <a:pt x="7643" y="7069"/>
                </a:lnTo>
                <a:lnTo>
                  <a:pt x="9362" y="7069"/>
                </a:lnTo>
                <a:lnTo>
                  <a:pt x="8025" y="1"/>
                </a:lnTo>
                <a:lnTo>
                  <a:pt x="6178" y="1"/>
                </a:lnTo>
                <a:lnTo>
                  <a:pt x="4713" y="4968"/>
                </a:lnTo>
                <a:lnTo>
                  <a:pt x="3248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-689088" y="1001523"/>
            <a:ext cx="97828" cy="169645"/>
          </a:xfrm>
          <a:custGeom>
            <a:avLst/>
            <a:gdLst/>
            <a:ahLst/>
            <a:cxnLst/>
            <a:rect l="l" t="t" r="r" b="b"/>
            <a:pathLst>
              <a:path w="4077" h="7070" extrusionOk="0">
                <a:moveTo>
                  <a:pt x="1" y="1"/>
                </a:moveTo>
                <a:lnTo>
                  <a:pt x="1" y="7069"/>
                </a:lnTo>
                <a:lnTo>
                  <a:pt x="4076" y="7069"/>
                </a:lnTo>
                <a:lnTo>
                  <a:pt x="4076" y="5668"/>
                </a:lnTo>
                <a:lnTo>
                  <a:pt x="1529" y="5668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12309" y="4484061"/>
            <a:ext cx="155896" cy="203262"/>
          </a:xfrm>
          <a:custGeom>
            <a:avLst/>
            <a:gdLst/>
            <a:ahLst/>
            <a:cxnLst/>
            <a:rect l="l" t="t" r="r" b="b"/>
            <a:pathLst>
              <a:path w="6497" h="8471" extrusionOk="0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192632" y="4384722"/>
            <a:ext cx="198679" cy="365252"/>
          </a:xfrm>
          <a:custGeom>
            <a:avLst/>
            <a:gdLst/>
            <a:ahLst/>
            <a:cxnLst/>
            <a:rect l="l" t="t" r="r" b="b"/>
            <a:pathLst>
              <a:path w="8280" h="15222" extrusionOk="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3801989" y="40867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CD9CFB19-C76C-1A83-B80E-66EC821C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E67DBA04-B5B0-5406-E254-D9BCBE53D942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CD7010F2-24E0-D4E6-FD7F-90940DE048E9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72B753E-A669-3777-8A46-2D30BCE8A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D0A2F3FA-974B-FED5-D49D-6C01E9209C58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F0B12134-047B-2E78-B74B-916EA9C53346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483E01C9-FB34-BF8C-A2F4-20CED098EC73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425478E1-8443-EA26-CAEB-74744473BCEB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AE806706-5C6F-4168-B797-280F5C149A27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4FE16C8C-9F60-8056-667B-6DADA7ACBA8B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00118E-669E-4658-B70E-EAF015FB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180126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6C22FE-6A4A-2F41-EB59-0BDC8B82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29" y="2180125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5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5879809E-05B1-3F30-4305-DB6D1CD28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20DE966A-3B89-EA2D-22D4-B636E7A5B3C0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09E9BFCE-5960-8A88-C407-2BD8B38CA2EF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8C6F072-6929-3BBC-DCCA-AE35B927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E16D9E21-5825-3E24-071C-BE895AAFA103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D51874A2-9BB5-CF28-632C-E74047AC9DE0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103B4F7E-7D99-7C97-B7BD-426A1853F038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1AD947B6-CFA4-65AA-E6AE-E9B8761E8F42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06D9A1C0-A3D3-C019-DB6A-A1B06A1A6A07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3A0DF115-8A74-E798-B66F-A08AD4E95915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E29B93-B211-6A49-2A64-BFB5BF2BA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418128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E95516-3214-68C7-DB1B-AEA17C15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29" y="1418127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0;p25">
            <a:extLst>
              <a:ext uri="{FF2B5EF4-FFF2-40B4-BE49-F238E27FC236}">
                <a16:creationId xmlns:a16="http://schemas.microsoft.com/office/drawing/2014/main" id="{11EE1CF2-8EB2-BD65-41C3-81D0F8E82C72}"/>
              </a:ext>
            </a:extLst>
          </p:cNvPr>
          <p:cNvSpPr txBox="1">
            <a:spLocks/>
          </p:cNvSpPr>
          <p:nvPr/>
        </p:nvSpPr>
        <p:spPr>
          <a:xfrm>
            <a:off x="222221" y="3707251"/>
            <a:ext cx="489585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 sz="1800"/>
              <a:t>Tiempo hasta el primer Byte(TTFB)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E7D1B13-1726-DBB8-B701-F46EF6BD7865}"/>
              </a:ext>
            </a:extLst>
          </p:cNvPr>
          <p:cNvGrpSpPr/>
          <p:nvPr/>
        </p:nvGrpSpPr>
        <p:grpSpPr>
          <a:xfrm>
            <a:off x="3738961" y="3008266"/>
            <a:ext cx="5773963" cy="196200"/>
            <a:chOff x="3913129" y="3003914"/>
            <a:chExt cx="5773963" cy="196200"/>
          </a:xfrm>
        </p:grpSpPr>
        <p:sp>
          <p:nvSpPr>
            <p:cNvPr id="6" name="Google Shape;280;p25">
              <a:extLst>
                <a:ext uri="{FF2B5EF4-FFF2-40B4-BE49-F238E27FC236}">
                  <a16:creationId xmlns:a16="http://schemas.microsoft.com/office/drawing/2014/main" id="{51666E35-87EE-2FF4-0D23-4BF16C10C1FC}"/>
                </a:ext>
              </a:extLst>
            </p:cNvPr>
            <p:cNvSpPr txBox="1">
              <a:spLocks/>
            </p:cNvSpPr>
            <p:nvPr/>
          </p:nvSpPr>
          <p:spPr>
            <a:xfrm>
              <a:off x="3913129" y="3003914"/>
              <a:ext cx="1287307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9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</a:rPr>
                <a:t>0,12s</a:t>
              </a:r>
            </a:p>
          </p:txBody>
        </p:sp>
        <p:sp>
          <p:nvSpPr>
            <p:cNvPr id="7" name="Google Shape;280;p25">
              <a:extLst>
                <a:ext uri="{FF2B5EF4-FFF2-40B4-BE49-F238E27FC236}">
                  <a16:creationId xmlns:a16="http://schemas.microsoft.com/office/drawing/2014/main" id="{5E658BEB-FC0D-1140-7486-2900217B1E87}"/>
                </a:ext>
              </a:extLst>
            </p:cNvPr>
            <p:cNvSpPr txBox="1">
              <a:spLocks/>
            </p:cNvSpPr>
            <p:nvPr/>
          </p:nvSpPr>
          <p:spPr>
            <a:xfrm>
              <a:off x="8399785" y="3003914"/>
              <a:ext cx="1287307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9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</a:rPr>
                <a:t>0,18s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947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3095AAC0-B29F-9C4C-67C6-AD370F10C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04D48A01-7E41-8625-83EA-91F90C922F9C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4F638CD9-FED7-5582-1D12-D69B01050764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DDF96F3-B4D0-8017-9CD1-05753586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4B921D25-BECE-88AE-4305-577D10FF1EC9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69BC017F-F294-7E76-FCED-30318ABF49C6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DDBDB637-6F3B-E0D7-94AC-03E08B12216A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982C6A60-3276-235B-AEAD-D7C6A3F66546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2E1958D7-A557-A48E-65F9-7D2E00C147C9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B596C4DA-C109-58B9-737B-7AC15F0C4DD3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6C87C-19DB-F442-4856-F6D97FC0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418128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567B14-1D49-9C81-A31B-A24FFB7B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29" y="1418127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0;p25">
            <a:extLst>
              <a:ext uri="{FF2B5EF4-FFF2-40B4-BE49-F238E27FC236}">
                <a16:creationId xmlns:a16="http://schemas.microsoft.com/office/drawing/2014/main" id="{05C023DF-CD37-A984-900B-71B35B392383}"/>
              </a:ext>
            </a:extLst>
          </p:cNvPr>
          <p:cNvSpPr txBox="1">
            <a:spLocks/>
          </p:cNvSpPr>
          <p:nvPr/>
        </p:nvSpPr>
        <p:spPr>
          <a:xfrm>
            <a:off x="222221" y="3707251"/>
            <a:ext cx="489585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 sz="1800"/>
              <a:t>Número de peticiones y tiempo total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179B242-9954-41B2-8148-74F203BD038E}"/>
              </a:ext>
            </a:extLst>
          </p:cNvPr>
          <p:cNvGrpSpPr/>
          <p:nvPr/>
        </p:nvGrpSpPr>
        <p:grpSpPr>
          <a:xfrm>
            <a:off x="3913129" y="2892154"/>
            <a:ext cx="5773963" cy="689303"/>
            <a:chOff x="3913129" y="3003914"/>
            <a:chExt cx="5773963" cy="689303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15491913-9202-82E1-73E9-77A602DF75D5}"/>
                </a:ext>
              </a:extLst>
            </p:cNvPr>
            <p:cNvGrpSpPr/>
            <p:nvPr/>
          </p:nvGrpSpPr>
          <p:grpSpPr>
            <a:xfrm>
              <a:off x="3913129" y="3003914"/>
              <a:ext cx="5773963" cy="196200"/>
              <a:chOff x="3913129" y="3003914"/>
              <a:chExt cx="5773963" cy="196200"/>
            </a:xfrm>
          </p:grpSpPr>
          <p:sp>
            <p:nvSpPr>
              <p:cNvPr id="5" name="Google Shape;280;p25">
                <a:extLst>
                  <a:ext uri="{FF2B5EF4-FFF2-40B4-BE49-F238E27FC236}">
                    <a16:creationId xmlns:a16="http://schemas.microsoft.com/office/drawing/2014/main" id="{7766BFF5-9E42-EA8C-DE31-4C51E6D15E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129" y="3003914"/>
                <a:ext cx="1287307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9pPr>
              </a:lstStyle>
              <a:p>
                <a:pPr algn="l"/>
                <a:r>
                  <a:rPr lang="es-ES" sz="18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6" name="Google Shape;280;p25">
                <a:extLst>
                  <a:ext uri="{FF2B5EF4-FFF2-40B4-BE49-F238E27FC236}">
                    <a16:creationId xmlns:a16="http://schemas.microsoft.com/office/drawing/2014/main" id="{2EE2DA1F-5B7F-610E-EB21-4C9FA046F8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9785" y="3003914"/>
                <a:ext cx="1287307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9pPr>
              </a:lstStyle>
              <a:p>
                <a:pPr algn="l"/>
                <a:r>
                  <a:rPr lang="es-ES" sz="1800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</p:grpSp>
        <p:sp>
          <p:nvSpPr>
            <p:cNvPr id="3" name="Google Shape;1097;p38">
              <a:extLst>
                <a:ext uri="{FF2B5EF4-FFF2-40B4-BE49-F238E27FC236}">
                  <a16:creationId xmlns:a16="http://schemas.microsoft.com/office/drawing/2014/main" id="{0595E183-36B7-7E35-B756-D466592481B0}"/>
                </a:ext>
              </a:extLst>
            </p:cNvPr>
            <p:cNvSpPr txBox="1">
              <a:spLocks/>
            </p:cNvSpPr>
            <p:nvPr/>
          </p:nvSpPr>
          <p:spPr>
            <a:xfrm>
              <a:off x="4073803" y="3497017"/>
              <a:ext cx="20760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oboto Black"/>
                <a:buNone/>
                <a:defRPr sz="28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9pPr>
            </a:lstStyle>
            <a:p>
              <a:pPr algn="ctr"/>
              <a:r>
                <a:rPr lang="es-ES" sz="3200" dirty="0">
                  <a:solidFill>
                    <a:schemeClr val="bg1"/>
                  </a:solidFill>
                </a:rPr>
                <a:t>Cantidad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D894C36-9137-1ECE-81EC-77FB29C7EB6A}"/>
              </a:ext>
            </a:extLst>
          </p:cNvPr>
          <p:cNvGrpSpPr/>
          <p:nvPr/>
        </p:nvGrpSpPr>
        <p:grpSpPr>
          <a:xfrm rot="5400000">
            <a:off x="4688991" y="4036792"/>
            <a:ext cx="845623" cy="232385"/>
            <a:chOff x="4886686" y="3911486"/>
            <a:chExt cx="845623" cy="232385"/>
          </a:xfrm>
        </p:grpSpPr>
        <p:sp>
          <p:nvSpPr>
            <p:cNvPr id="7" name="Google Shape;1097;p38">
              <a:extLst>
                <a:ext uri="{FF2B5EF4-FFF2-40B4-BE49-F238E27FC236}">
                  <a16:creationId xmlns:a16="http://schemas.microsoft.com/office/drawing/2014/main" id="{A0AEEE05-5837-DA43-BC03-10B1EB86DB96}"/>
                </a:ext>
              </a:extLst>
            </p:cNvPr>
            <p:cNvSpPr txBox="1">
              <a:spLocks/>
            </p:cNvSpPr>
            <p:nvPr/>
          </p:nvSpPr>
          <p:spPr>
            <a:xfrm rot="-5400000">
              <a:off x="4882151" y="3942247"/>
              <a:ext cx="205270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oboto Black"/>
                <a:buNone/>
                <a:defRPr sz="28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9pPr>
            </a:lstStyle>
            <a:p>
              <a:pPr algn="ctr"/>
              <a:r>
                <a:rPr lang="es-ES" sz="3200" dirty="0">
                  <a:solidFill>
                    <a:schemeClr val="bg1"/>
                  </a:solidFill>
                </a:rPr>
                <a:t>i</a:t>
              </a: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DDDAAEA-B6A3-8847-FAF9-A7B650E17651}"/>
                </a:ext>
              </a:extLst>
            </p:cNvPr>
            <p:cNvGrpSpPr/>
            <p:nvPr/>
          </p:nvGrpSpPr>
          <p:grpSpPr>
            <a:xfrm>
              <a:off x="5135269" y="3911486"/>
              <a:ext cx="597040" cy="232385"/>
              <a:chOff x="5135269" y="3911486"/>
              <a:chExt cx="597040" cy="232385"/>
            </a:xfrm>
          </p:grpSpPr>
          <p:sp>
            <p:nvSpPr>
              <p:cNvPr id="15" name="Google Shape;1097;p38">
                <a:extLst>
                  <a:ext uri="{FF2B5EF4-FFF2-40B4-BE49-F238E27FC236}">
                    <a16:creationId xmlns:a16="http://schemas.microsoft.com/office/drawing/2014/main" id="{551431D9-D109-25C8-A4B8-76868ABBABCC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130734" y="3916021"/>
                <a:ext cx="205270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oboto Black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9pPr>
              </a:lstStyle>
              <a:p>
                <a:pPr algn="ctr"/>
                <a:r>
                  <a:rPr lang="es-ES" sz="32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16" name="Google Shape;1097;p38">
                <a:extLst>
                  <a:ext uri="{FF2B5EF4-FFF2-40B4-BE49-F238E27FC236}">
                    <a16:creationId xmlns:a16="http://schemas.microsoft.com/office/drawing/2014/main" id="{87FE143D-CAC7-8514-DFDF-62DE01545655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531574" y="3943136"/>
                <a:ext cx="205270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oboto Black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9pPr>
              </a:lstStyle>
              <a:p>
                <a:pPr algn="ctr"/>
                <a:r>
                  <a:rPr lang="es-ES" sz="3200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460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F5C38BAF-82F6-1982-6724-B90F6BA16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E412522F-6E92-1ACE-E09F-A339739FD6C2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3676A021-EDF4-EC52-F613-708EDCE268F6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3AA83BD-94EA-1C2B-25C9-2A806603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0340BE5E-C612-B40D-EE12-93062812BFCD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99F4579E-341B-6777-50F6-91BDB1C2C66D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91963CF6-F6AE-ADA4-0170-71B5088CE4B6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4B052290-1D1F-148F-9FA7-631C8C6B6F03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B8901530-D934-6548-5492-821324833A2C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9977E9D0-8796-7DB9-7532-F64135A34100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13A531-4334-EB54-3870-E331D8AA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418128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70B2A6-C868-D8AB-869D-245880CD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29" y="1418127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0;p25">
            <a:extLst>
              <a:ext uri="{FF2B5EF4-FFF2-40B4-BE49-F238E27FC236}">
                <a16:creationId xmlns:a16="http://schemas.microsoft.com/office/drawing/2014/main" id="{31E0C9FB-3F59-5459-F149-941C6E1E8612}"/>
              </a:ext>
            </a:extLst>
          </p:cNvPr>
          <p:cNvSpPr txBox="1">
            <a:spLocks/>
          </p:cNvSpPr>
          <p:nvPr/>
        </p:nvSpPr>
        <p:spPr>
          <a:xfrm>
            <a:off x="222221" y="3707251"/>
            <a:ext cx="489585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 sz="1800"/>
              <a:t>Número de peticiones y tiempo total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12829D7-F7FF-DA4E-492B-90D8F80B95D3}"/>
              </a:ext>
            </a:extLst>
          </p:cNvPr>
          <p:cNvGrpSpPr/>
          <p:nvPr/>
        </p:nvGrpSpPr>
        <p:grpSpPr>
          <a:xfrm>
            <a:off x="3913129" y="2906668"/>
            <a:ext cx="5773963" cy="674789"/>
            <a:chOff x="3913129" y="3003914"/>
            <a:chExt cx="5773963" cy="674789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0170E464-EDC7-E4BF-AEA4-1817D9A84D1C}"/>
                </a:ext>
              </a:extLst>
            </p:cNvPr>
            <p:cNvGrpSpPr/>
            <p:nvPr/>
          </p:nvGrpSpPr>
          <p:grpSpPr>
            <a:xfrm>
              <a:off x="3913129" y="3003914"/>
              <a:ext cx="5773963" cy="196200"/>
              <a:chOff x="3913129" y="3003914"/>
              <a:chExt cx="5773963" cy="196200"/>
            </a:xfrm>
          </p:grpSpPr>
          <p:sp>
            <p:nvSpPr>
              <p:cNvPr id="5" name="Google Shape;280;p25">
                <a:extLst>
                  <a:ext uri="{FF2B5EF4-FFF2-40B4-BE49-F238E27FC236}">
                    <a16:creationId xmlns:a16="http://schemas.microsoft.com/office/drawing/2014/main" id="{41BAC987-D4C9-C966-DA7C-B5A3929986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129" y="3003914"/>
                <a:ext cx="1287307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9pPr>
              </a:lstStyle>
              <a:p>
                <a:pPr algn="l"/>
                <a:r>
                  <a:rPr lang="es-ES" sz="1800" dirty="0">
                    <a:solidFill>
                      <a:schemeClr val="tx1"/>
                    </a:solidFill>
                  </a:rPr>
                  <a:t>3M</a:t>
                </a:r>
              </a:p>
            </p:txBody>
          </p:sp>
          <p:sp>
            <p:nvSpPr>
              <p:cNvPr id="6" name="Google Shape;280;p25">
                <a:extLst>
                  <a:ext uri="{FF2B5EF4-FFF2-40B4-BE49-F238E27FC236}">
                    <a16:creationId xmlns:a16="http://schemas.microsoft.com/office/drawing/2014/main" id="{DCAEC543-4F02-F909-56C9-076A0AAFE8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9785" y="3003914"/>
                <a:ext cx="1287307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Roboto Black"/>
                  <a:buNone/>
                  <a:defRPr sz="12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9pPr>
              </a:lstStyle>
              <a:p>
                <a:pPr algn="l"/>
                <a:r>
                  <a:rPr lang="es-ES" sz="1800" dirty="0">
                    <a:solidFill>
                      <a:schemeClr val="tx1"/>
                    </a:solidFill>
                  </a:rPr>
                  <a:t>1,5</a:t>
                </a:r>
              </a:p>
            </p:txBody>
          </p:sp>
        </p:grpSp>
        <p:sp>
          <p:nvSpPr>
            <p:cNvPr id="3" name="Google Shape;1097;p38">
              <a:extLst>
                <a:ext uri="{FF2B5EF4-FFF2-40B4-BE49-F238E27FC236}">
                  <a16:creationId xmlns:a16="http://schemas.microsoft.com/office/drawing/2014/main" id="{5887B8F8-E109-3037-A888-8DA2EABFCD18}"/>
                </a:ext>
              </a:extLst>
            </p:cNvPr>
            <p:cNvSpPr txBox="1">
              <a:spLocks/>
            </p:cNvSpPr>
            <p:nvPr/>
          </p:nvSpPr>
          <p:spPr>
            <a:xfrm>
              <a:off x="4073803" y="3482503"/>
              <a:ext cx="20760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oboto Black"/>
                <a:buNone/>
                <a:defRPr sz="28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9pPr>
            </a:lstStyle>
            <a:p>
              <a:pPr algn="ctr"/>
              <a:r>
                <a:rPr lang="es-ES" sz="3200" dirty="0">
                  <a:solidFill>
                    <a:schemeClr val="bg1"/>
                  </a:solidFill>
                </a:rPr>
                <a:t>Cantidad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CA179C2-09D1-4F0D-BC36-4301B15AF84D}"/>
              </a:ext>
            </a:extLst>
          </p:cNvPr>
          <p:cNvGrpSpPr/>
          <p:nvPr/>
        </p:nvGrpSpPr>
        <p:grpSpPr>
          <a:xfrm rot="5400000">
            <a:off x="4688991" y="4036792"/>
            <a:ext cx="845623" cy="232385"/>
            <a:chOff x="4886686" y="3911486"/>
            <a:chExt cx="845623" cy="232385"/>
          </a:xfrm>
        </p:grpSpPr>
        <p:sp>
          <p:nvSpPr>
            <p:cNvPr id="7" name="Google Shape;1097;p38">
              <a:extLst>
                <a:ext uri="{FF2B5EF4-FFF2-40B4-BE49-F238E27FC236}">
                  <a16:creationId xmlns:a16="http://schemas.microsoft.com/office/drawing/2014/main" id="{27568827-4217-E23F-72C2-7D2DFBD97012}"/>
                </a:ext>
              </a:extLst>
            </p:cNvPr>
            <p:cNvSpPr txBox="1">
              <a:spLocks/>
            </p:cNvSpPr>
            <p:nvPr/>
          </p:nvSpPr>
          <p:spPr>
            <a:xfrm rot="-5400000">
              <a:off x="4882151" y="3942247"/>
              <a:ext cx="205270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Roboto Black"/>
                <a:buNone/>
                <a:defRPr sz="28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FBFB"/>
                </a:buClr>
                <a:buSzPts val="2800"/>
                <a:buFont typeface="Bree Serif"/>
                <a:buNone/>
                <a:defRPr sz="2800" b="1" i="0" u="none" strike="noStrike" cap="none">
                  <a:solidFill>
                    <a:srgbClr val="FBFBFB"/>
                  </a:solidFill>
                  <a:latin typeface="Bree Serif"/>
                  <a:ea typeface="Bree Serif"/>
                  <a:cs typeface="Bree Serif"/>
                  <a:sym typeface="Bree Serif"/>
                </a:defRPr>
              </a:lvl9pPr>
            </a:lstStyle>
            <a:p>
              <a:pPr algn="ctr"/>
              <a:r>
                <a:rPr lang="es-ES" sz="3200" dirty="0">
                  <a:solidFill>
                    <a:schemeClr val="bg1"/>
                  </a:solidFill>
                </a:rPr>
                <a:t>i</a:t>
              </a: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664928F-6DAF-9351-3F9F-B01F30DB85B6}"/>
                </a:ext>
              </a:extLst>
            </p:cNvPr>
            <p:cNvGrpSpPr/>
            <p:nvPr/>
          </p:nvGrpSpPr>
          <p:grpSpPr>
            <a:xfrm>
              <a:off x="5135269" y="3911486"/>
              <a:ext cx="597040" cy="232385"/>
              <a:chOff x="5135269" y="3911486"/>
              <a:chExt cx="597040" cy="232385"/>
            </a:xfrm>
          </p:grpSpPr>
          <p:sp>
            <p:nvSpPr>
              <p:cNvPr id="15" name="Google Shape;1097;p38">
                <a:extLst>
                  <a:ext uri="{FF2B5EF4-FFF2-40B4-BE49-F238E27FC236}">
                    <a16:creationId xmlns:a16="http://schemas.microsoft.com/office/drawing/2014/main" id="{ED938570-626A-B94A-36A3-A24F9C7884B4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130734" y="3916021"/>
                <a:ext cx="205270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oboto Black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9pPr>
              </a:lstStyle>
              <a:p>
                <a:pPr algn="ctr"/>
                <a:r>
                  <a:rPr lang="es-ES" sz="32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16" name="Google Shape;1097;p38">
                <a:extLst>
                  <a:ext uri="{FF2B5EF4-FFF2-40B4-BE49-F238E27FC236}">
                    <a16:creationId xmlns:a16="http://schemas.microsoft.com/office/drawing/2014/main" id="{D6CCA365-B807-8CBE-D73D-F361DCDD4FBE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5531574" y="3943136"/>
                <a:ext cx="205270" cy="19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Roboto Black"/>
                  <a:buNone/>
                  <a:defRPr sz="2800" b="0" i="0" u="none" strike="noStrike" cap="none">
                    <a:solidFill>
                      <a:srgbClr val="FFFFFF"/>
                    </a:solidFill>
                    <a:latin typeface="Roboto Black"/>
                    <a:ea typeface="Roboto Black"/>
                    <a:cs typeface="Roboto Black"/>
                    <a:sym typeface="Roboto Black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BFBFB"/>
                  </a:buClr>
                  <a:buSzPts val="2800"/>
                  <a:buFont typeface="Bree Serif"/>
                  <a:buNone/>
                  <a:defRPr sz="2800" b="1" i="0" u="none" strike="noStrike" cap="none">
                    <a:solidFill>
                      <a:srgbClr val="FBFBFB"/>
                    </a:solidFill>
                    <a:latin typeface="Bree Serif"/>
                    <a:ea typeface="Bree Serif"/>
                    <a:cs typeface="Bree Serif"/>
                    <a:sym typeface="Bree Serif"/>
                  </a:defRPr>
                </a:lvl9pPr>
              </a:lstStyle>
              <a:p>
                <a:pPr algn="ctr"/>
                <a:r>
                  <a:rPr lang="es-ES" sz="3200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</p:grpSp>
      <p:sp>
        <p:nvSpPr>
          <p:cNvPr id="20" name="Google Shape;1097;p38">
            <a:extLst>
              <a:ext uri="{FF2B5EF4-FFF2-40B4-BE49-F238E27FC236}">
                <a16:creationId xmlns:a16="http://schemas.microsoft.com/office/drawing/2014/main" id="{50D19E88-4CC7-3EB0-ED71-60A6CE26BBE6}"/>
              </a:ext>
            </a:extLst>
          </p:cNvPr>
          <p:cNvSpPr txBox="1">
            <a:spLocks/>
          </p:cNvSpPr>
          <p:nvPr/>
        </p:nvSpPr>
        <p:spPr>
          <a:xfrm>
            <a:off x="4542268" y="3979781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eso</a:t>
            </a:r>
          </a:p>
        </p:txBody>
      </p:sp>
    </p:spTree>
    <p:extLst>
      <p:ext uri="{BB962C8B-B14F-4D97-AF65-F5344CB8AC3E}">
        <p14:creationId xmlns:p14="http://schemas.microsoft.com/office/powerpoint/2010/main" val="20389146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36F2D1EE-6306-B331-69FF-6F327B4AF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91DB1767-7A96-DC54-8330-089C2024C3F4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688FD20A-F0CC-C8C1-21D8-4D950BFD04C2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40452AD-D5A4-0335-DD34-7285953D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7E858F4E-B7AE-9BB2-30BA-1186BDD50857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8D40BC4B-3EBE-1189-35F3-89BD051E284F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BE3B5F01-4961-2AA0-A632-9A2ED44F5BB0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dirty="0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078DC4B9-81E9-642A-98BE-540B03064802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56F34EFB-25C4-D976-C9A0-63859F24C1A0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6EE42F78-3FF2-0FF4-D7D4-9CA02628C333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378425-308C-F78F-454A-43F65B80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418128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BCD8B2D-C0E6-640F-6737-9E95BCD4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29" y="1418127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0;p25">
            <a:extLst>
              <a:ext uri="{FF2B5EF4-FFF2-40B4-BE49-F238E27FC236}">
                <a16:creationId xmlns:a16="http://schemas.microsoft.com/office/drawing/2014/main" id="{83901AB0-A75C-ABC6-9B0E-EBA8BDFF62F3}"/>
              </a:ext>
            </a:extLst>
          </p:cNvPr>
          <p:cNvSpPr txBox="1">
            <a:spLocks/>
          </p:cNvSpPr>
          <p:nvPr/>
        </p:nvSpPr>
        <p:spPr>
          <a:xfrm>
            <a:off x="222221" y="3707251"/>
            <a:ext cx="1326163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 sz="1800" dirty="0"/>
              <a:t>First </a:t>
            </a:r>
            <a:r>
              <a:rPr lang="es-ES" sz="1800" dirty="0" err="1"/>
              <a:t>paint</a:t>
            </a:r>
            <a:endParaRPr lang="es-ES" sz="18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31589C6-269B-AE58-DFFA-4E41C53BD681}"/>
              </a:ext>
            </a:extLst>
          </p:cNvPr>
          <p:cNvGrpSpPr/>
          <p:nvPr/>
        </p:nvGrpSpPr>
        <p:grpSpPr>
          <a:xfrm>
            <a:off x="3842712" y="3012203"/>
            <a:ext cx="5767867" cy="202296"/>
            <a:chOff x="3809497" y="2991722"/>
            <a:chExt cx="5767867" cy="202296"/>
          </a:xfrm>
        </p:grpSpPr>
        <p:sp>
          <p:nvSpPr>
            <p:cNvPr id="3" name="Google Shape;280;p25">
              <a:extLst>
                <a:ext uri="{FF2B5EF4-FFF2-40B4-BE49-F238E27FC236}">
                  <a16:creationId xmlns:a16="http://schemas.microsoft.com/office/drawing/2014/main" id="{9466E0D1-3466-F2BD-BD53-66EEA7525256}"/>
                </a:ext>
              </a:extLst>
            </p:cNvPr>
            <p:cNvSpPr txBox="1">
              <a:spLocks/>
            </p:cNvSpPr>
            <p:nvPr/>
          </p:nvSpPr>
          <p:spPr>
            <a:xfrm>
              <a:off x="3809497" y="2991722"/>
              <a:ext cx="1287307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9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</a:rPr>
                <a:t>0,3s</a:t>
              </a:r>
            </a:p>
          </p:txBody>
        </p:sp>
        <p:sp>
          <p:nvSpPr>
            <p:cNvPr id="5" name="Google Shape;280;p25">
              <a:extLst>
                <a:ext uri="{FF2B5EF4-FFF2-40B4-BE49-F238E27FC236}">
                  <a16:creationId xmlns:a16="http://schemas.microsoft.com/office/drawing/2014/main" id="{9987DF9B-EC73-DDE9-082F-F3D08EA04BD8}"/>
                </a:ext>
              </a:extLst>
            </p:cNvPr>
            <p:cNvSpPr txBox="1">
              <a:spLocks/>
            </p:cNvSpPr>
            <p:nvPr/>
          </p:nvSpPr>
          <p:spPr>
            <a:xfrm>
              <a:off x="8290057" y="2997818"/>
              <a:ext cx="1287307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 Black"/>
                <a:buNone/>
                <a:defRPr sz="1200" b="0" i="0" u="none" strike="noStrike" cap="none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lvl9pPr>
            </a:lstStyle>
            <a:p>
              <a:pPr algn="l"/>
              <a:r>
                <a:rPr lang="es-ES" sz="1800" dirty="0">
                  <a:solidFill>
                    <a:schemeClr val="tx1"/>
                  </a:solidFill>
                </a:rPr>
                <a:t>0,9s</a:t>
              </a:r>
            </a:p>
          </p:txBody>
        </p:sp>
      </p:grpSp>
      <p:sp>
        <p:nvSpPr>
          <p:cNvPr id="6" name="Google Shape;280;p25">
            <a:extLst>
              <a:ext uri="{FF2B5EF4-FFF2-40B4-BE49-F238E27FC236}">
                <a16:creationId xmlns:a16="http://schemas.microsoft.com/office/drawing/2014/main" id="{E04759D4-879E-637F-C91E-5AE0E930A96C}"/>
              </a:ext>
            </a:extLst>
          </p:cNvPr>
          <p:cNvSpPr txBox="1">
            <a:spLocks/>
          </p:cNvSpPr>
          <p:nvPr/>
        </p:nvSpPr>
        <p:spPr>
          <a:xfrm>
            <a:off x="1325597" y="3731635"/>
            <a:ext cx="1326163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 sz="1800" dirty="0"/>
              <a:t>= FCP </a:t>
            </a:r>
          </a:p>
        </p:txBody>
      </p:sp>
      <p:sp>
        <p:nvSpPr>
          <p:cNvPr id="7" name="Google Shape;231;p23">
            <a:extLst>
              <a:ext uri="{FF2B5EF4-FFF2-40B4-BE49-F238E27FC236}">
                <a16:creationId xmlns:a16="http://schemas.microsoft.com/office/drawing/2014/main" id="{59352342-1830-1173-8293-3E9EFAA52F6E}"/>
              </a:ext>
            </a:extLst>
          </p:cNvPr>
          <p:cNvSpPr txBox="1">
            <a:spLocks/>
          </p:cNvSpPr>
          <p:nvPr/>
        </p:nvSpPr>
        <p:spPr>
          <a:xfrm>
            <a:off x="2543255" y="4173546"/>
            <a:ext cx="5517889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sz="2800" i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MUCHO MÁS LENTO EN MÓVIL</a:t>
            </a:r>
          </a:p>
        </p:txBody>
      </p:sp>
      <p:sp>
        <p:nvSpPr>
          <p:cNvPr id="15" name="Google Shape;221;p23">
            <a:extLst>
              <a:ext uri="{FF2B5EF4-FFF2-40B4-BE49-F238E27FC236}">
                <a16:creationId xmlns:a16="http://schemas.microsoft.com/office/drawing/2014/main" id="{B4A587CB-332F-6B80-EFEB-7A9FBD6E834A}"/>
              </a:ext>
            </a:extLst>
          </p:cNvPr>
          <p:cNvSpPr txBox="1">
            <a:spLocks/>
          </p:cNvSpPr>
          <p:nvPr/>
        </p:nvSpPr>
        <p:spPr>
          <a:xfrm>
            <a:off x="6307592" y="4118496"/>
            <a:ext cx="2293863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l">
              <a:buClr>
                <a:schemeClr val="dk1"/>
              </a:buClr>
              <a:buFont typeface="Arial"/>
              <a:buNone/>
            </a:pPr>
            <a:r>
              <a:rPr lang="es-ES" dirty="0">
                <a:solidFill>
                  <a:schemeClr val="accent1"/>
                </a:solidFill>
              </a:rPr>
              <a:t>Hasta 17s en el caso de Lucian</a:t>
            </a:r>
          </a:p>
        </p:txBody>
      </p:sp>
    </p:spTree>
    <p:extLst>
      <p:ext uri="{BB962C8B-B14F-4D97-AF65-F5344CB8AC3E}">
        <p14:creationId xmlns:p14="http://schemas.microsoft.com/office/powerpoint/2010/main" val="1340597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0D6D87C4-0DD1-C4B1-6BE2-EF2D2B044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FA9E0662-6804-06E5-3658-C5CD08CF53FD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A58472F9-5B97-F16D-C002-4ECF13492937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84CFC05-0B8F-4592-3376-050FF8DA7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1CC61CBE-9DDF-E89D-EB8D-7EB74B8FABF7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E61F9E98-135A-6737-42E3-B2DD9059631D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5833F112-B51C-B9C5-58D0-C7F226DE90EC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A0C27F54-EF2B-6782-75C7-3DFA02E44333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68FEDD70-8FA7-7F93-596A-C402D6B12FD0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EE4953CB-2763-63EC-E186-F64C183488DA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05C9C-6209-08B1-FBDB-EFE6AC83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418128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20637F-0C3F-C78D-3C9F-BC89113D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29" y="1418127"/>
            <a:ext cx="4103795" cy="17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0;p25">
            <a:extLst>
              <a:ext uri="{FF2B5EF4-FFF2-40B4-BE49-F238E27FC236}">
                <a16:creationId xmlns:a16="http://schemas.microsoft.com/office/drawing/2014/main" id="{90739FA4-744D-4E46-213C-2446D2A35256}"/>
              </a:ext>
            </a:extLst>
          </p:cNvPr>
          <p:cNvSpPr txBox="1">
            <a:spLocks/>
          </p:cNvSpPr>
          <p:nvPr/>
        </p:nvSpPr>
        <p:spPr>
          <a:xfrm>
            <a:off x="222221" y="3707251"/>
            <a:ext cx="489585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 sz="1800" dirty="0"/>
              <a:t>Orden de carga y recursos externos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E69E51B-EC97-1B48-8385-FF16A59BC27B}"/>
              </a:ext>
            </a:extLst>
          </p:cNvPr>
          <p:cNvGrpSpPr/>
          <p:nvPr/>
        </p:nvGrpSpPr>
        <p:grpSpPr>
          <a:xfrm>
            <a:off x="4544747" y="3078421"/>
            <a:ext cx="2669892" cy="1941337"/>
            <a:chOff x="4544747" y="3078421"/>
            <a:chExt cx="2669892" cy="1941337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153163F-EE29-4DEC-C55B-4B3BDB75C7C8}"/>
                </a:ext>
              </a:extLst>
            </p:cNvPr>
            <p:cNvGrpSpPr/>
            <p:nvPr/>
          </p:nvGrpSpPr>
          <p:grpSpPr>
            <a:xfrm>
              <a:off x="5204639" y="3078421"/>
              <a:ext cx="2010000" cy="782314"/>
              <a:chOff x="4914767" y="3303973"/>
              <a:chExt cx="2010000" cy="782314"/>
            </a:xfrm>
          </p:grpSpPr>
          <p:sp>
            <p:nvSpPr>
              <p:cNvPr id="2" name="Google Shape;225;p23">
                <a:extLst>
                  <a:ext uri="{FF2B5EF4-FFF2-40B4-BE49-F238E27FC236}">
                    <a16:creationId xmlns:a16="http://schemas.microsoft.com/office/drawing/2014/main" id="{156D3EA3-B71E-4FA7-0A58-63AE7C645B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4767" y="3303973"/>
                <a:ext cx="2010000" cy="502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es-ES" dirty="0">
                    <a:solidFill>
                      <a:schemeClr val="accent1"/>
                    </a:solidFill>
                  </a:rPr>
                  <a:t>HTML y CSS</a:t>
                </a:r>
              </a:p>
            </p:txBody>
          </p:sp>
          <p:cxnSp>
            <p:nvCxnSpPr>
              <p:cNvPr id="5" name="Conector recto de flecha 4">
                <a:extLst>
                  <a:ext uri="{FF2B5EF4-FFF2-40B4-BE49-F238E27FC236}">
                    <a16:creationId xmlns:a16="http://schemas.microsoft.com/office/drawing/2014/main" id="{8F583315-8821-DBE3-FE03-90F1902BB613}"/>
                  </a:ext>
                </a:extLst>
              </p:cNvPr>
              <p:cNvCxnSpPr/>
              <p:nvPr/>
            </p:nvCxnSpPr>
            <p:spPr>
              <a:xfrm flipH="1">
                <a:off x="5974080" y="3631055"/>
                <a:ext cx="323088" cy="4552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cto de flecha 5">
                <a:extLst>
                  <a:ext uri="{FF2B5EF4-FFF2-40B4-BE49-F238E27FC236}">
                    <a16:creationId xmlns:a16="http://schemas.microsoft.com/office/drawing/2014/main" id="{034F236A-CB93-BCB0-876D-FFAEBA8F5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7168" y="3622516"/>
                <a:ext cx="286512" cy="4637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CE53883D-E4F9-B180-21EF-D0A6D6AD3BED}"/>
                </a:ext>
              </a:extLst>
            </p:cNvPr>
            <p:cNvCxnSpPr>
              <a:cxnSpLocks/>
            </p:cNvCxnSpPr>
            <p:nvPr/>
          </p:nvCxnSpPr>
          <p:spPr>
            <a:xfrm>
              <a:off x="6138605" y="4133359"/>
              <a:ext cx="359820" cy="420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8BE3DE0-7AE9-6893-34B6-A99ECC4BD6C0}"/>
                </a:ext>
              </a:extLst>
            </p:cNvPr>
            <p:cNvGrpSpPr/>
            <p:nvPr/>
          </p:nvGrpSpPr>
          <p:grpSpPr>
            <a:xfrm>
              <a:off x="5204639" y="3785496"/>
              <a:ext cx="2010000" cy="768737"/>
              <a:chOff x="4253207" y="3452861"/>
              <a:chExt cx="2010000" cy="768737"/>
            </a:xfrm>
          </p:grpSpPr>
          <p:sp>
            <p:nvSpPr>
              <p:cNvPr id="20" name="Google Shape;225;p23">
                <a:extLst>
                  <a:ext uri="{FF2B5EF4-FFF2-40B4-BE49-F238E27FC236}">
                    <a16:creationId xmlns:a16="http://schemas.microsoft.com/office/drawing/2014/main" id="{C1A45AC7-E191-08A5-197B-9F04D32FEA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3207" y="3452861"/>
                <a:ext cx="2010000" cy="502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r"/>
                <a:r>
                  <a:rPr lang="es-ES" dirty="0">
                    <a:solidFill>
                      <a:schemeClr val="accent1"/>
                    </a:solidFill>
                  </a:rPr>
                  <a:t>GIF</a:t>
                </a:r>
              </a:p>
            </p:txBody>
          </p:sp>
          <p:cxnSp>
            <p:nvCxnSpPr>
              <p:cNvPr id="22" name="Conector recto de flecha 21">
                <a:extLst>
                  <a:ext uri="{FF2B5EF4-FFF2-40B4-BE49-F238E27FC236}">
                    <a16:creationId xmlns:a16="http://schemas.microsoft.com/office/drawing/2014/main" id="{33E87E70-6C95-96C9-7FEB-5032A98F10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83229" y="3767017"/>
                <a:ext cx="383154" cy="4545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Google Shape;225;p23">
              <a:extLst>
                <a:ext uri="{FF2B5EF4-FFF2-40B4-BE49-F238E27FC236}">
                  <a16:creationId xmlns:a16="http://schemas.microsoft.com/office/drawing/2014/main" id="{AB4BAF17-098B-2EB9-A5C0-D565F02A3E6E}"/>
                </a:ext>
              </a:extLst>
            </p:cNvPr>
            <p:cNvSpPr txBox="1">
              <a:spLocks/>
            </p:cNvSpPr>
            <p:nvPr/>
          </p:nvSpPr>
          <p:spPr>
            <a:xfrm>
              <a:off x="4544747" y="3782863"/>
              <a:ext cx="2010000" cy="5025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s-ES" dirty="0">
                  <a:solidFill>
                    <a:schemeClr val="accent1"/>
                  </a:solidFill>
                </a:rPr>
                <a:t>JS y 3D</a:t>
              </a:r>
            </a:p>
          </p:txBody>
        </p:sp>
        <p:sp>
          <p:nvSpPr>
            <p:cNvPr id="26" name="Google Shape;225;p23">
              <a:extLst>
                <a:ext uri="{FF2B5EF4-FFF2-40B4-BE49-F238E27FC236}">
                  <a16:creationId xmlns:a16="http://schemas.microsoft.com/office/drawing/2014/main" id="{9B6F2113-54BB-EC57-84A4-025FB45CB211}"/>
                </a:ext>
              </a:extLst>
            </p:cNvPr>
            <p:cNvSpPr txBox="1">
              <a:spLocks/>
            </p:cNvSpPr>
            <p:nvPr/>
          </p:nvSpPr>
          <p:spPr>
            <a:xfrm>
              <a:off x="5033111" y="4517258"/>
              <a:ext cx="2010000" cy="5025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s-ES" dirty="0">
                  <a:solidFill>
                    <a:schemeClr val="accent1"/>
                  </a:solidFill>
                </a:rPr>
                <a:t>Finalizado</a:t>
              </a:r>
            </a:p>
          </p:txBody>
        </p:sp>
      </p:grpSp>
      <p:sp>
        <p:nvSpPr>
          <p:cNvPr id="28" name="Google Shape;225;p23">
            <a:extLst>
              <a:ext uri="{FF2B5EF4-FFF2-40B4-BE49-F238E27FC236}">
                <a16:creationId xmlns:a16="http://schemas.microsoft.com/office/drawing/2014/main" id="{D27F2B50-C506-D2DC-2C68-495561B34527}"/>
              </a:ext>
            </a:extLst>
          </p:cNvPr>
          <p:cNvSpPr txBox="1">
            <a:spLocks/>
          </p:cNvSpPr>
          <p:nvPr/>
        </p:nvSpPr>
        <p:spPr>
          <a:xfrm>
            <a:off x="2466629" y="4189697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¡No hay elementos</a:t>
            </a:r>
          </a:p>
          <a:p>
            <a:pPr algn="ctr"/>
            <a:r>
              <a:rPr lang="es-ES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externos!</a:t>
            </a:r>
          </a:p>
        </p:txBody>
      </p:sp>
    </p:spTree>
    <p:extLst>
      <p:ext uri="{BB962C8B-B14F-4D97-AF65-F5344CB8AC3E}">
        <p14:creationId xmlns:p14="http://schemas.microsoft.com/office/powerpoint/2010/main" val="3039322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7FC10E5B-60F8-1B2C-46B9-B3370D0D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620;p32">
            <a:extLst>
              <a:ext uri="{FF2B5EF4-FFF2-40B4-BE49-F238E27FC236}">
                <a16:creationId xmlns:a16="http://schemas.microsoft.com/office/drawing/2014/main" id="{4868EA3B-453C-8CCE-C9E6-88D34BBFBCFE}"/>
              </a:ext>
            </a:extLst>
          </p:cNvPr>
          <p:cNvSpPr/>
          <p:nvPr/>
        </p:nvSpPr>
        <p:spPr>
          <a:xfrm>
            <a:off x="1614200" y="3251700"/>
            <a:ext cx="1581300" cy="19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21;p32">
            <a:extLst>
              <a:ext uri="{FF2B5EF4-FFF2-40B4-BE49-F238E27FC236}">
                <a16:creationId xmlns:a16="http://schemas.microsoft.com/office/drawing/2014/main" id="{8CC7A2F4-B295-1061-8455-1A4871561329}"/>
              </a:ext>
            </a:extLst>
          </p:cNvPr>
          <p:cNvSpPr/>
          <p:nvPr/>
        </p:nvSpPr>
        <p:spPr>
          <a:xfrm>
            <a:off x="3781350" y="2876850"/>
            <a:ext cx="1581300" cy="22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23;p32">
            <a:extLst>
              <a:ext uri="{FF2B5EF4-FFF2-40B4-BE49-F238E27FC236}">
                <a16:creationId xmlns:a16="http://schemas.microsoft.com/office/drawing/2014/main" id="{484F26FC-3EC8-B792-5905-889C56AFDC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74944" y="3523425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E2A47"/>
                </a:solidFill>
              </a:rPr>
              <a:t>Irán aumentando de forma escalada durante 10s</a:t>
            </a:r>
            <a:endParaRPr>
              <a:solidFill>
                <a:srgbClr val="0E2A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0" name="Google Shape;624;p32">
            <a:extLst>
              <a:ext uri="{FF2B5EF4-FFF2-40B4-BE49-F238E27FC236}">
                <a16:creationId xmlns:a16="http://schemas.microsoft.com/office/drawing/2014/main" id="{4F68F0C2-DD5F-43C5-5BF5-44685AADCA54}"/>
              </a:ext>
            </a:extLst>
          </p:cNvPr>
          <p:cNvSpPr/>
          <p:nvPr/>
        </p:nvSpPr>
        <p:spPr>
          <a:xfrm>
            <a:off x="5948500" y="2555400"/>
            <a:ext cx="1581300" cy="26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25;p32">
            <a:extLst>
              <a:ext uri="{FF2B5EF4-FFF2-40B4-BE49-F238E27FC236}">
                <a16:creationId xmlns:a16="http://schemas.microsoft.com/office/drawing/2014/main" id="{72D5FE9D-73F4-8684-FB06-725A96601B0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042106" y="3192125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E2A47"/>
                </a:solidFill>
              </a:rPr>
              <a:t>Cada hilo en nuestro caso ejecutará una única petición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>
              <a:solidFill>
                <a:srgbClr val="0E2A47"/>
              </a:solidFill>
            </a:endParaRPr>
          </a:p>
        </p:txBody>
      </p:sp>
      <p:sp>
        <p:nvSpPr>
          <p:cNvPr id="42" name="Google Shape;626;p32">
            <a:extLst>
              <a:ext uri="{FF2B5EF4-FFF2-40B4-BE49-F238E27FC236}">
                <a16:creationId xmlns:a16="http://schemas.microsoft.com/office/drawing/2014/main" id="{A47F2608-E4EA-D84E-2413-F5F9F0A5658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707794" y="3891050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E2A47"/>
                </a:solidFill>
              </a:rPr>
              <a:t>500 hilos para simular más usuarios y peticiones concurrentes</a:t>
            </a:r>
            <a:endParaRPr>
              <a:solidFill>
                <a:srgbClr val="0E2A47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" name="Google Shape;627;p32">
            <a:extLst>
              <a:ext uri="{FF2B5EF4-FFF2-40B4-BE49-F238E27FC236}">
                <a16:creationId xmlns:a16="http://schemas.microsoft.com/office/drawing/2014/main" id="{CF35BD99-96D6-7E88-FA55-E506347DA48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33994" y="342222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E2A47"/>
                </a:solidFill>
              </a:rPr>
              <a:t>RAMPA</a:t>
            </a:r>
            <a:endParaRPr>
              <a:solidFill>
                <a:srgbClr val="0E2A47"/>
              </a:solidFill>
            </a:endParaRPr>
          </a:p>
        </p:txBody>
      </p:sp>
      <p:sp>
        <p:nvSpPr>
          <p:cNvPr id="44" name="Google Shape;628;p32">
            <a:extLst>
              <a:ext uri="{FF2B5EF4-FFF2-40B4-BE49-F238E27FC236}">
                <a16:creationId xmlns:a16="http://schemas.microsoft.com/office/drawing/2014/main" id="{F65E1A73-9C38-38F4-E9C0-1398DCAFB1C7}"/>
              </a:ext>
            </a:extLst>
          </p:cNvPr>
          <p:cNvSpPr txBox="1">
            <a:spLocks noGrp="1"/>
          </p:cNvSpPr>
          <p:nvPr>
            <p:ph type="ctrTitle" idx="4"/>
          </p:nvPr>
        </p:nvSpPr>
        <p:spPr>
          <a:xfrm>
            <a:off x="5701156" y="309647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E2A47"/>
                </a:solidFill>
              </a:rPr>
              <a:t>BUCLES</a:t>
            </a:r>
            <a:endParaRPr>
              <a:solidFill>
                <a:srgbClr val="0E2A47"/>
              </a:solidFill>
            </a:endParaRPr>
          </a:p>
        </p:txBody>
      </p:sp>
      <p:sp>
        <p:nvSpPr>
          <p:cNvPr id="45" name="Google Shape;629;p32">
            <a:extLst>
              <a:ext uri="{FF2B5EF4-FFF2-40B4-BE49-F238E27FC236}">
                <a16:creationId xmlns:a16="http://schemas.microsoft.com/office/drawing/2014/main" id="{4653D837-1F47-420A-6134-4B1F263A32F5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1366844" y="37896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E2A47"/>
                </a:solidFill>
              </a:rPr>
              <a:t>HILOS</a:t>
            </a:r>
            <a:endParaRPr>
              <a:solidFill>
                <a:srgbClr val="0E2A47"/>
              </a:solidFill>
            </a:endParaRPr>
          </a:p>
        </p:txBody>
      </p:sp>
      <p:sp>
        <p:nvSpPr>
          <p:cNvPr id="46" name="Google Shape;630;p32">
            <a:extLst>
              <a:ext uri="{FF2B5EF4-FFF2-40B4-BE49-F238E27FC236}">
                <a16:creationId xmlns:a16="http://schemas.microsoft.com/office/drawing/2014/main" id="{90EE87AA-3030-CD84-B29C-DE867149F5DB}"/>
              </a:ext>
            </a:extLst>
          </p:cNvPr>
          <p:cNvSpPr/>
          <p:nvPr/>
        </p:nvSpPr>
        <p:spPr>
          <a:xfrm>
            <a:off x="1938175" y="2110450"/>
            <a:ext cx="933300" cy="93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631;p32">
            <a:extLst>
              <a:ext uri="{FF2B5EF4-FFF2-40B4-BE49-F238E27FC236}">
                <a16:creationId xmlns:a16="http://schemas.microsoft.com/office/drawing/2014/main" id="{3BD96273-8334-05E1-1262-27C6B04E842B}"/>
              </a:ext>
            </a:extLst>
          </p:cNvPr>
          <p:cNvSpPr/>
          <p:nvPr/>
        </p:nvSpPr>
        <p:spPr>
          <a:xfrm>
            <a:off x="4105350" y="1748500"/>
            <a:ext cx="933300" cy="93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632;p32">
            <a:extLst>
              <a:ext uri="{FF2B5EF4-FFF2-40B4-BE49-F238E27FC236}">
                <a16:creationId xmlns:a16="http://schemas.microsoft.com/office/drawing/2014/main" id="{5761E843-CF7B-D23A-FD54-C9345705B29C}"/>
              </a:ext>
            </a:extLst>
          </p:cNvPr>
          <p:cNvSpPr/>
          <p:nvPr/>
        </p:nvSpPr>
        <p:spPr>
          <a:xfrm>
            <a:off x="6272525" y="1428000"/>
            <a:ext cx="933300" cy="93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633;p32">
            <a:extLst>
              <a:ext uri="{FF2B5EF4-FFF2-40B4-BE49-F238E27FC236}">
                <a16:creationId xmlns:a16="http://schemas.microsoft.com/office/drawing/2014/main" id="{D2DD9747-3D8A-5285-AE8B-2AC4CDA661C5}"/>
              </a:ext>
            </a:extLst>
          </p:cNvPr>
          <p:cNvGrpSpPr/>
          <p:nvPr/>
        </p:nvGrpSpPr>
        <p:grpSpPr>
          <a:xfrm>
            <a:off x="4342178" y="1966607"/>
            <a:ext cx="459642" cy="459463"/>
            <a:chOff x="3671350" y="1353725"/>
            <a:chExt cx="1924800" cy="1924050"/>
          </a:xfrm>
        </p:grpSpPr>
        <p:sp>
          <p:nvSpPr>
            <p:cNvPr id="50" name="Google Shape;634;p32">
              <a:extLst>
                <a:ext uri="{FF2B5EF4-FFF2-40B4-BE49-F238E27FC236}">
                  <a16:creationId xmlns:a16="http://schemas.microsoft.com/office/drawing/2014/main" id="{55E54030-0EA4-A016-2FEE-9EC9D5D30E26}"/>
                </a:ext>
              </a:extLst>
            </p:cNvPr>
            <p:cNvSpPr/>
            <p:nvPr/>
          </p:nvSpPr>
          <p:spPr>
            <a:xfrm>
              <a:off x="4220050" y="1353725"/>
              <a:ext cx="827425" cy="783525"/>
            </a:xfrm>
            <a:custGeom>
              <a:avLst/>
              <a:gdLst/>
              <a:ahLst/>
              <a:cxnLst/>
              <a:rect l="l" t="t" r="r" b="b"/>
              <a:pathLst>
                <a:path w="33097" h="31341" extrusionOk="0">
                  <a:moveTo>
                    <a:pt x="16628" y="0"/>
                  </a:moveTo>
                  <a:cubicBezTo>
                    <a:pt x="15804" y="0"/>
                    <a:pt x="14972" y="380"/>
                    <a:pt x="14593" y="1138"/>
                  </a:cubicBezTo>
                  <a:lnTo>
                    <a:pt x="10740" y="9018"/>
                  </a:lnTo>
                  <a:lnTo>
                    <a:pt x="2160" y="10244"/>
                  </a:lnTo>
                  <a:cubicBezTo>
                    <a:pt x="1284" y="10419"/>
                    <a:pt x="584" y="11003"/>
                    <a:pt x="292" y="11762"/>
                  </a:cubicBezTo>
                  <a:cubicBezTo>
                    <a:pt x="0" y="12579"/>
                    <a:pt x="234" y="13455"/>
                    <a:pt x="876" y="14097"/>
                  </a:cubicBezTo>
                  <a:lnTo>
                    <a:pt x="7121" y="20167"/>
                  </a:lnTo>
                  <a:lnTo>
                    <a:pt x="5662" y="28689"/>
                  </a:lnTo>
                  <a:cubicBezTo>
                    <a:pt x="5487" y="29565"/>
                    <a:pt x="5837" y="30382"/>
                    <a:pt x="6538" y="30907"/>
                  </a:cubicBezTo>
                  <a:cubicBezTo>
                    <a:pt x="6919" y="31193"/>
                    <a:pt x="7352" y="31341"/>
                    <a:pt x="7799" y="31341"/>
                  </a:cubicBezTo>
                  <a:cubicBezTo>
                    <a:pt x="8173" y="31341"/>
                    <a:pt x="8558" y="31237"/>
                    <a:pt x="8931" y="31024"/>
                  </a:cubicBezTo>
                  <a:lnTo>
                    <a:pt x="16577" y="27055"/>
                  </a:lnTo>
                  <a:lnTo>
                    <a:pt x="24224" y="31024"/>
                  </a:lnTo>
                  <a:cubicBezTo>
                    <a:pt x="24579" y="31216"/>
                    <a:pt x="24974" y="31317"/>
                    <a:pt x="25370" y="31317"/>
                  </a:cubicBezTo>
                  <a:cubicBezTo>
                    <a:pt x="25820" y="31317"/>
                    <a:pt x="26272" y="31187"/>
                    <a:pt x="26675" y="30907"/>
                  </a:cubicBezTo>
                  <a:cubicBezTo>
                    <a:pt x="27376" y="30382"/>
                    <a:pt x="27668" y="29507"/>
                    <a:pt x="27551" y="28689"/>
                  </a:cubicBezTo>
                  <a:lnTo>
                    <a:pt x="26092" y="20167"/>
                  </a:lnTo>
                  <a:lnTo>
                    <a:pt x="32279" y="14097"/>
                  </a:lnTo>
                  <a:cubicBezTo>
                    <a:pt x="32863" y="13513"/>
                    <a:pt x="33096" y="12637"/>
                    <a:pt x="32863" y="11762"/>
                  </a:cubicBezTo>
                  <a:cubicBezTo>
                    <a:pt x="32571" y="11003"/>
                    <a:pt x="31929" y="10361"/>
                    <a:pt x="31053" y="10244"/>
                  </a:cubicBezTo>
                  <a:lnTo>
                    <a:pt x="22473" y="9018"/>
                  </a:lnTo>
                  <a:lnTo>
                    <a:pt x="18620" y="1138"/>
                  </a:lnTo>
                  <a:cubicBezTo>
                    <a:pt x="18270" y="380"/>
                    <a:pt x="17453" y="0"/>
                    <a:pt x="16628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35;p32">
              <a:extLst>
                <a:ext uri="{FF2B5EF4-FFF2-40B4-BE49-F238E27FC236}">
                  <a16:creationId xmlns:a16="http://schemas.microsoft.com/office/drawing/2014/main" id="{685231FE-15DA-525E-5518-9D80577FDB44}"/>
                </a:ext>
              </a:extLst>
            </p:cNvPr>
            <p:cNvSpPr/>
            <p:nvPr/>
          </p:nvSpPr>
          <p:spPr>
            <a:xfrm>
              <a:off x="5142300" y="2483925"/>
              <a:ext cx="453850" cy="449475"/>
            </a:xfrm>
            <a:custGeom>
              <a:avLst/>
              <a:gdLst/>
              <a:ahLst/>
              <a:cxnLst/>
              <a:rect l="l" t="t" r="r" b="b"/>
              <a:pathLst>
                <a:path w="18154" h="17979" extrusionOk="0">
                  <a:moveTo>
                    <a:pt x="0" y="0"/>
                  </a:moveTo>
                  <a:lnTo>
                    <a:pt x="0" y="17978"/>
                  </a:lnTo>
                  <a:lnTo>
                    <a:pt x="18153" y="17978"/>
                  </a:lnTo>
                  <a:lnTo>
                    <a:pt x="18153" y="2218"/>
                  </a:lnTo>
                  <a:cubicBezTo>
                    <a:pt x="18153" y="992"/>
                    <a:pt x="17103" y="0"/>
                    <a:pt x="15877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36;p32">
              <a:extLst>
                <a:ext uri="{FF2B5EF4-FFF2-40B4-BE49-F238E27FC236}">
                  <a16:creationId xmlns:a16="http://schemas.microsoft.com/office/drawing/2014/main" id="{747BC194-EF30-BEB6-2CF2-F97C3D74E296}"/>
                </a:ext>
              </a:extLst>
            </p:cNvPr>
            <p:cNvSpPr/>
            <p:nvPr/>
          </p:nvSpPr>
          <p:spPr>
            <a:xfrm>
              <a:off x="4239000" y="2257725"/>
              <a:ext cx="789500" cy="677125"/>
            </a:xfrm>
            <a:custGeom>
              <a:avLst/>
              <a:gdLst/>
              <a:ahLst/>
              <a:cxnLst/>
              <a:rect l="l" t="t" r="r" b="b"/>
              <a:pathLst>
                <a:path w="31580" h="27085" extrusionOk="0">
                  <a:moveTo>
                    <a:pt x="2277" y="1"/>
                  </a:moveTo>
                  <a:cubicBezTo>
                    <a:pt x="993" y="1"/>
                    <a:pt x="1" y="993"/>
                    <a:pt x="1" y="2277"/>
                  </a:cubicBezTo>
                  <a:lnTo>
                    <a:pt x="1" y="27085"/>
                  </a:lnTo>
                  <a:lnTo>
                    <a:pt x="31579" y="27085"/>
                  </a:lnTo>
                  <a:lnTo>
                    <a:pt x="31579" y="2277"/>
                  </a:lnTo>
                  <a:cubicBezTo>
                    <a:pt x="31579" y="993"/>
                    <a:pt x="30587" y="1"/>
                    <a:pt x="29303" y="1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37;p32">
              <a:extLst>
                <a:ext uri="{FF2B5EF4-FFF2-40B4-BE49-F238E27FC236}">
                  <a16:creationId xmlns:a16="http://schemas.microsoft.com/office/drawing/2014/main" id="{56892EF3-E801-BF02-0435-F2CFDDEA8729}"/>
                </a:ext>
              </a:extLst>
            </p:cNvPr>
            <p:cNvSpPr/>
            <p:nvPr/>
          </p:nvSpPr>
          <p:spPr>
            <a:xfrm>
              <a:off x="3671350" y="3047200"/>
              <a:ext cx="1924800" cy="230575"/>
            </a:xfrm>
            <a:custGeom>
              <a:avLst/>
              <a:gdLst/>
              <a:ahLst/>
              <a:cxnLst/>
              <a:rect l="l" t="t" r="r" b="b"/>
              <a:pathLst>
                <a:path w="76992" h="9223" extrusionOk="0">
                  <a:moveTo>
                    <a:pt x="1" y="0"/>
                  </a:moveTo>
                  <a:lnTo>
                    <a:pt x="1" y="6946"/>
                  </a:lnTo>
                  <a:cubicBezTo>
                    <a:pt x="1" y="8172"/>
                    <a:pt x="1051" y="9223"/>
                    <a:pt x="2277" y="9223"/>
                  </a:cubicBezTo>
                  <a:lnTo>
                    <a:pt x="74715" y="9223"/>
                  </a:lnTo>
                  <a:cubicBezTo>
                    <a:pt x="75941" y="9223"/>
                    <a:pt x="76991" y="8172"/>
                    <a:pt x="76991" y="6946"/>
                  </a:cubicBezTo>
                  <a:lnTo>
                    <a:pt x="76991" y="0"/>
                  </a:ln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38;p32">
              <a:extLst>
                <a:ext uri="{FF2B5EF4-FFF2-40B4-BE49-F238E27FC236}">
                  <a16:creationId xmlns:a16="http://schemas.microsoft.com/office/drawing/2014/main" id="{5A9B259E-BAB9-DAE0-E4D4-B07DC4DAC433}"/>
                </a:ext>
              </a:extLst>
            </p:cNvPr>
            <p:cNvSpPr/>
            <p:nvPr/>
          </p:nvSpPr>
          <p:spPr>
            <a:xfrm>
              <a:off x="3671350" y="2596275"/>
              <a:ext cx="453875" cy="340050"/>
            </a:xfrm>
            <a:custGeom>
              <a:avLst/>
              <a:gdLst/>
              <a:ahLst/>
              <a:cxnLst/>
              <a:rect l="l" t="t" r="r" b="b"/>
              <a:pathLst>
                <a:path w="18155" h="13602" extrusionOk="0">
                  <a:moveTo>
                    <a:pt x="2277" y="1"/>
                  </a:moveTo>
                  <a:cubicBezTo>
                    <a:pt x="1051" y="1"/>
                    <a:pt x="1" y="1051"/>
                    <a:pt x="1" y="2277"/>
                  </a:cubicBezTo>
                  <a:lnTo>
                    <a:pt x="1" y="13601"/>
                  </a:lnTo>
                  <a:lnTo>
                    <a:pt x="18154" y="13601"/>
                  </a:lnTo>
                  <a:lnTo>
                    <a:pt x="18154" y="1"/>
                  </a:ln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639;p32">
            <a:extLst>
              <a:ext uri="{FF2B5EF4-FFF2-40B4-BE49-F238E27FC236}">
                <a16:creationId xmlns:a16="http://schemas.microsoft.com/office/drawing/2014/main" id="{1517452C-9E26-BA0B-98F4-77D4A324C583}"/>
              </a:ext>
            </a:extLst>
          </p:cNvPr>
          <p:cNvGrpSpPr/>
          <p:nvPr/>
        </p:nvGrpSpPr>
        <p:grpSpPr>
          <a:xfrm>
            <a:off x="6502888" y="1657346"/>
            <a:ext cx="472533" cy="473852"/>
            <a:chOff x="1869175" y="3274825"/>
            <a:chExt cx="1567275" cy="1571650"/>
          </a:xfrm>
        </p:grpSpPr>
        <p:sp>
          <p:nvSpPr>
            <p:cNvPr id="56" name="Google Shape;640;p32">
              <a:extLst>
                <a:ext uri="{FF2B5EF4-FFF2-40B4-BE49-F238E27FC236}">
                  <a16:creationId xmlns:a16="http://schemas.microsoft.com/office/drawing/2014/main" id="{11D813B2-E3BF-6C6D-EDF0-64895AE86E2A}"/>
                </a:ext>
              </a:extLst>
            </p:cNvPr>
            <p:cNvSpPr/>
            <p:nvPr/>
          </p:nvSpPr>
          <p:spPr>
            <a:xfrm>
              <a:off x="2698025" y="4003000"/>
              <a:ext cx="738425" cy="840575"/>
            </a:xfrm>
            <a:custGeom>
              <a:avLst/>
              <a:gdLst/>
              <a:ahLst/>
              <a:cxnLst/>
              <a:rect l="l" t="t" r="r" b="b"/>
              <a:pathLst>
                <a:path w="29537" h="33623" extrusionOk="0">
                  <a:moveTo>
                    <a:pt x="18387" y="1"/>
                  </a:moveTo>
                  <a:lnTo>
                    <a:pt x="1" y="14652"/>
                  </a:lnTo>
                  <a:lnTo>
                    <a:pt x="1" y="33622"/>
                  </a:lnTo>
                  <a:lnTo>
                    <a:pt x="16403" y="19905"/>
                  </a:lnTo>
                  <a:lnTo>
                    <a:pt x="23232" y="26618"/>
                  </a:lnTo>
                  <a:lnTo>
                    <a:pt x="20314" y="26618"/>
                  </a:lnTo>
                  <a:cubicBezTo>
                    <a:pt x="19321" y="26618"/>
                    <a:pt x="18504" y="27435"/>
                    <a:pt x="18504" y="28427"/>
                  </a:cubicBezTo>
                  <a:cubicBezTo>
                    <a:pt x="18504" y="29478"/>
                    <a:pt x="19321" y="30295"/>
                    <a:pt x="20314" y="30295"/>
                  </a:cubicBezTo>
                  <a:lnTo>
                    <a:pt x="27727" y="30295"/>
                  </a:lnTo>
                  <a:cubicBezTo>
                    <a:pt x="28719" y="30295"/>
                    <a:pt x="29536" y="29478"/>
                    <a:pt x="29536" y="28427"/>
                  </a:cubicBezTo>
                  <a:lnTo>
                    <a:pt x="29536" y="21073"/>
                  </a:lnTo>
                  <a:cubicBezTo>
                    <a:pt x="29478" y="20139"/>
                    <a:pt x="28661" y="19321"/>
                    <a:pt x="27610" y="19321"/>
                  </a:cubicBezTo>
                  <a:cubicBezTo>
                    <a:pt x="26618" y="19321"/>
                    <a:pt x="25800" y="20139"/>
                    <a:pt x="25800" y="21189"/>
                  </a:cubicBezTo>
                  <a:lnTo>
                    <a:pt x="25800" y="24108"/>
                  </a:lnTo>
                  <a:lnTo>
                    <a:pt x="18387" y="16695"/>
                  </a:lnTo>
                  <a:lnTo>
                    <a:pt x="18387" y="1"/>
                  </a:ln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41;p32">
              <a:extLst>
                <a:ext uri="{FF2B5EF4-FFF2-40B4-BE49-F238E27FC236}">
                  <a16:creationId xmlns:a16="http://schemas.microsoft.com/office/drawing/2014/main" id="{89BB8366-A7FC-F6B0-3757-B6288366270D}"/>
                </a:ext>
              </a:extLst>
            </p:cNvPr>
            <p:cNvSpPr/>
            <p:nvPr/>
          </p:nvSpPr>
          <p:spPr>
            <a:xfrm>
              <a:off x="1869175" y="4003000"/>
              <a:ext cx="738400" cy="843475"/>
            </a:xfrm>
            <a:custGeom>
              <a:avLst/>
              <a:gdLst/>
              <a:ahLst/>
              <a:cxnLst/>
              <a:rect l="l" t="t" r="r" b="b"/>
              <a:pathLst>
                <a:path w="29536" h="33739" extrusionOk="0">
                  <a:moveTo>
                    <a:pt x="11091" y="1"/>
                  </a:moveTo>
                  <a:lnTo>
                    <a:pt x="11091" y="16695"/>
                  </a:lnTo>
                  <a:lnTo>
                    <a:pt x="3678" y="24108"/>
                  </a:lnTo>
                  <a:lnTo>
                    <a:pt x="3678" y="21189"/>
                  </a:lnTo>
                  <a:cubicBezTo>
                    <a:pt x="3678" y="20139"/>
                    <a:pt x="2860" y="19321"/>
                    <a:pt x="1810" y="19321"/>
                  </a:cubicBezTo>
                  <a:cubicBezTo>
                    <a:pt x="817" y="19321"/>
                    <a:pt x="0" y="20139"/>
                    <a:pt x="0" y="21189"/>
                  </a:cubicBezTo>
                  <a:lnTo>
                    <a:pt x="0" y="28544"/>
                  </a:lnTo>
                  <a:cubicBezTo>
                    <a:pt x="0" y="29536"/>
                    <a:pt x="817" y="30353"/>
                    <a:pt x="1810" y="30353"/>
                  </a:cubicBezTo>
                  <a:lnTo>
                    <a:pt x="9223" y="30353"/>
                  </a:lnTo>
                  <a:cubicBezTo>
                    <a:pt x="10215" y="30353"/>
                    <a:pt x="11032" y="29536"/>
                    <a:pt x="11032" y="28544"/>
                  </a:cubicBezTo>
                  <a:cubicBezTo>
                    <a:pt x="11032" y="27493"/>
                    <a:pt x="10215" y="26735"/>
                    <a:pt x="9223" y="26735"/>
                  </a:cubicBezTo>
                  <a:lnTo>
                    <a:pt x="6304" y="26735"/>
                  </a:lnTo>
                  <a:lnTo>
                    <a:pt x="13134" y="20022"/>
                  </a:lnTo>
                  <a:lnTo>
                    <a:pt x="29536" y="33739"/>
                  </a:lnTo>
                  <a:lnTo>
                    <a:pt x="29536" y="14769"/>
                  </a:lnTo>
                  <a:lnTo>
                    <a:pt x="11091" y="1"/>
                  </a:ln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2;p32">
              <a:extLst>
                <a:ext uri="{FF2B5EF4-FFF2-40B4-BE49-F238E27FC236}">
                  <a16:creationId xmlns:a16="http://schemas.microsoft.com/office/drawing/2014/main" id="{03FE25E9-02B3-BE27-6C86-F3DF6014AC9B}"/>
                </a:ext>
              </a:extLst>
            </p:cNvPr>
            <p:cNvSpPr/>
            <p:nvPr/>
          </p:nvSpPr>
          <p:spPr>
            <a:xfrm>
              <a:off x="2191675" y="3274825"/>
              <a:ext cx="919350" cy="1014225"/>
            </a:xfrm>
            <a:custGeom>
              <a:avLst/>
              <a:gdLst/>
              <a:ahLst/>
              <a:cxnLst/>
              <a:rect l="l" t="t" r="r" b="b"/>
              <a:pathLst>
                <a:path w="36774" h="40569" extrusionOk="0">
                  <a:moveTo>
                    <a:pt x="18394" y="1"/>
                  </a:moveTo>
                  <a:cubicBezTo>
                    <a:pt x="17920" y="1"/>
                    <a:pt x="17453" y="176"/>
                    <a:pt x="17103" y="526"/>
                  </a:cubicBezTo>
                  <a:lnTo>
                    <a:pt x="11908" y="5721"/>
                  </a:lnTo>
                  <a:cubicBezTo>
                    <a:pt x="11207" y="6422"/>
                    <a:pt x="11207" y="7589"/>
                    <a:pt x="11908" y="8348"/>
                  </a:cubicBezTo>
                  <a:cubicBezTo>
                    <a:pt x="12287" y="8698"/>
                    <a:pt x="12769" y="8873"/>
                    <a:pt x="13243" y="8873"/>
                  </a:cubicBezTo>
                  <a:cubicBezTo>
                    <a:pt x="13717" y="8873"/>
                    <a:pt x="14184" y="8698"/>
                    <a:pt x="14534" y="8348"/>
                  </a:cubicBezTo>
                  <a:lnTo>
                    <a:pt x="16577" y="6305"/>
                  </a:lnTo>
                  <a:lnTo>
                    <a:pt x="16577" y="12667"/>
                  </a:lnTo>
                  <a:lnTo>
                    <a:pt x="0" y="25917"/>
                  </a:lnTo>
                  <a:lnTo>
                    <a:pt x="18387" y="40568"/>
                  </a:lnTo>
                  <a:lnTo>
                    <a:pt x="36774" y="25917"/>
                  </a:lnTo>
                  <a:lnTo>
                    <a:pt x="20255" y="12667"/>
                  </a:lnTo>
                  <a:lnTo>
                    <a:pt x="20255" y="6305"/>
                  </a:lnTo>
                  <a:lnTo>
                    <a:pt x="22298" y="8348"/>
                  </a:lnTo>
                  <a:cubicBezTo>
                    <a:pt x="22648" y="8698"/>
                    <a:pt x="23115" y="8873"/>
                    <a:pt x="23582" y="8873"/>
                  </a:cubicBezTo>
                  <a:cubicBezTo>
                    <a:pt x="24049" y="8873"/>
                    <a:pt x="24516" y="8698"/>
                    <a:pt x="24866" y="8348"/>
                  </a:cubicBezTo>
                  <a:cubicBezTo>
                    <a:pt x="25625" y="7589"/>
                    <a:pt x="25625" y="6422"/>
                    <a:pt x="24866" y="5721"/>
                  </a:cubicBezTo>
                  <a:lnTo>
                    <a:pt x="19729" y="526"/>
                  </a:lnTo>
                  <a:cubicBezTo>
                    <a:pt x="19350" y="176"/>
                    <a:pt x="18868" y="1"/>
                    <a:pt x="18394" y="1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643;p32">
            <a:extLst>
              <a:ext uri="{FF2B5EF4-FFF2-40B4-BE49-F238E27FC236}">
                <a16:creationId xmlns:a16="http://schemas.microsoft.com/office/drawing/2014/main" id="{08E1516F-1170-2EEE-6955-C892861FCFEC}"/>
              </a:ext>
            </a:extLst>
          </p:cNvPr>
          <p:cNvGrpSpPr/>
          <p:nvPr/>
        </p:nvGrpSpPr>
        <p:grpSpPr>
          <a:xfrm>
            <a:off x="2218390" y="2304852"/>
            <a:ext cx="372883" cy="543742"/>
            <a:chOff x="2070550" y="767325"/>
            <a:chExt cx="1106150" cy="1613000"/>
          </a:xfrm>
        </p:grpSpPr>
        <p:sp>
          <p:nvSpPr>
            <p:cNvPr id="60" name="Google Shape;644;p32">
              <a:extLst>
                <a:ext uri="{FF2B5EF4-FFF2-40B4-BE49-F238E27FC236}">
                  <a16:creationId xmlns:a16="http://schemas.microsoft.com/office/drawing/2014/main" id="{C8F788D0-03EB-994E-23C1-90B2ABF75E70}"/>
                </a:ext>
              </a:extLst>
            </p:cNvPr>
            <p:cNvSpPr/>
            <p:nvPr/>
          </p:nvSpPr>
          <p:spPr>
            <a:xfrm>
              <a:off x="2199700" y="767325"/>
              <a:ext cx="608525" cy="516100"/>
            </a:xfrm>
            <a:custGeom>
              <a:avLst/>
              <a:gdLst/>
              <a:ahLst/>
              <a:cxnLst/>
              <a:rect l="l" t="t" r="r" b="b"/>
              <a:pathLst>
                <a:path w="24341" h="20644" extrusionOk="0">
                  <a:moveTo>
                    <a:pt x="12200" y="0"/>
                  </a:moveTo>
                  <a:cubicBezTo>
                    <a:pt x="5487" y="0"/>
                    <a:pt x="0" y="5487"/>
                    <a:pt x="0" y="12200"/>
                  </a:cubicBezTo>
                  <a:cubicBezTo>
                    <a:pt x="0" y="15060"/>
                    <a:pt x="993" y="17862"/>
                    <a:pt x="2919" y="20080"/>
                  </a:cubicBezTo>
                  <a:cubicBezTo>
                    <a:pt x="3288" y="20448"/>
                    <a:pt x="3734" y="20644"/>
                    <a:pt x="4146" y="20644"/>
                  </a:cubicBezTo>
                  <a:cubicBezTo>
                    <a:pt x="4451" y="20644"/>
                    <a:pt x="4738" y="20537"/>
                    <a:pt x="4962" y="20313"/>
                  </a:cubicBezTo>
                  <a:cubicBezTo>
                    <a:pt x="5545" y="19788"/>
                    <a:pt x="5604" y="18912"/>
                    <a:pt x="5078" y="18329"/>
                  </a:cubicBezTo>
                  <a:cubicBezTo>
                    <a:pt x="3619" y="16636"/>
                    <a:pt x="2860" y="14476"/>
                    <a:pt x="2860" y="12258"/>
                  </a:cubicBezTo>
                  <a:cubicBezTo>
                    <a:pt x="2860" y="7121"/>
                    <a:pt x="7063" y="2860"/>
                    <a:pt x="12258" y="2860"/>
                  </a:cubicBezTo>
                  <a:cubicBezTo>
                    <a:pt x="17453" y="2860"/>
                    <a:pt x="21656" y="7121"/>
                    <a:pt x="21656" y="12258"/>
                  </a:cubicBezTo>
                  <a:cubicBezTo>
                    <a:pt x="21656" y="14534"/>
                    <a:pt x="20839" y="16636"/>
                    <a:pt x="19379" y="18329"/>
                  </a:cubicBezTo>
                  <a:cubicBezTo>
                    <a:pt x="18912" y="18912"/>
                    <a:pt x="18971" y="19788"/>
                    <a:pt x="19554" y="20313"/>
                  </a:cubicBezTo>
                  <a:cubicBezTo>
                    <a:pt x="19846" y="20547"/>
                    <a:pt x="20138" y="20605"/>
                    <a:pt x="20430" y="20605"/>
                  </a:cubicBezTo>
                  <a:cubicBezTo>
                    <a:pt x="20780" y="20605"/>
                    <a:pt x="21247" y="20430"/>
                    <a:pt x="21422" y="20080"/>
                  </a:cubicBezTo>
                  <a:cubicBezTo>
                    <a:pt x="23348" y="17920"/>
                    <a:pt x="24341" y="15118"/>
                    <a:pt x="24341" y="12200"/>
                  </a:cubicBezTo>
                  <a:cubicBezTo>
                    <a:pt x="24341" y="5487"/>
                    <a:pt x="18912" y="0"/>
                    <a:pt x="12200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45;p32">
              <a:extLst>
                <a:ext uri="{FF2B5EF4-FFF2-40B4-BE49-F238E27FC236}">
                  <a16:creationId xmlns:a16="http://schemas.microsoft.com/office/drawing/2014/main" id="{18D44107-AC56-EF20-CB2D-D384622C6BD5}"/>
                </a:ext>
              </a:extLst>
            </p:cNvPr>
            <p:cNvSpPr/>
            <p:nvPr/>
          </p:nvSpPr>
          <p:spPr>
            <a:xfrm>
              <a:off x="2341975" y="887475"/>
              <a:ext cx="323975" cy="208700"/>
            </a:xfrm>
            <a:custGeom>
              <a:avLst/>
              <a:gdLst/>
              <a:ahLst/>
              <a:cxnLst/>
              <a:rect l="l" t="t" r="r" b="b"/>
              <a:pathLst>
                <a:path w="12959" h="8348" extrusionOk="0">
                  <a:moveTo>
                    <a:pt x="6479" y="1"/>
                  </a:moveTo>
                  <a:cubicBezTo>
                    <a:pt x="2919" y="1"/>
                    <a:pt x="0" y="2919"/>
                    <a:pt x="0" y="6480"/>
                  </a:cubicBezTo>
                  <a:cubicBezTo>
                    <a:pt x="0" y="7064"/>
                    <a:pt x="59" y="7647"/>
                    <a:pt x="234" y="8231"/>
                  </a:cubicBezTo>
                  <a:cubicBezTo>
                    <a:pt x="1051" y="5604"/>
                    <a:pt x="3444" y="3795"/>
                    <a:pt x="6421" y="3795"/>
                  </a:cubicBezTo>
                  <a:cubicBezTo>
                    <a:pt x="9456" y="3795"/>
                    <a:pt x="11908" y="5604"/>
                    <a:pt x="12667" y="8348"/>
                  </a:cubicBezTo>
                  <a:cubicBezTo>
                    <a:pt x="12842" y="7764"/>
                    <a:pt x="12959" y="7064"/>
                    <a:pt x="12959" y="6480"/>
                  </a:cubicBezTo>
                  <a:cubicBezTo>
                    <a:pt x="12959" y="2919"/>
                    <a:pt x="10040" y="1"/>
                    <a:pt x="6479" y="1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46;p32">
              <a:extLst>
                <a:ext uri="{FF2B5EF4-FFF2-40B4-BE49-F238E27FC236}">
                  <a16:creationId xmlns:a16="http://schemas.microsoft.com/office/drawing/2014/main" id="{A4C39FB2-E7FC-9001-8623-7F2F4ED3E0CE}"/>
                </a:ext>
              </a:extLst>
            </p:cNvPr>
            <p:cNvSpPr/>
            <p:nvPr/>
          </p:nvSpPr>
          <p:spPr>
            <a:xfrm>
              <a:off x="2070550" y="1050925"/>
              <a:ext cx="1106150" cy="1329400"/>
            </a:xfrm>
            <a:custGeom>
              <a:avLst/>
              <a:gdLst/>
              <a:ahLst/>
              <a:cxnLst/>
              <a:rect l="l" t="t" r="r" b="b"/>
              <a:pathLst>
                <a:path w="44246" h="53176" extrusionOk="0">
                  <a:moveTo>
                    <a:pt x="17220" y="0"/>
                  </a:moveTo>
                  <a:cubicBezTo>
                    <a:pt x="15293" y="0"/>
                    <a:pt x="13367" y="1285"/>
                    <a:pt x="13367" y="3853"/>
                  </a:cubicBezTo>
                  <a:lnTo>
                    <a:pt x="13367" y="23290"/>
                  </a:lnTo>
                  <a:cubicBezTo>
                    <a:pt x="13367" y="24458"/>
                    <a:pt x="12492" y="25158"/>
                    <a:pt x="11558" y="25158"/>
                  </a:cubicBezTo>
                  <a:cubicBezTo>
                    <a:pt x="10974" y="25158"/>
                    <a:pt x="10449" y="24808"/>
                    <a:pt x="10040" y="24282"/>
                  </a:cubicBezTo>
                  <a:lnTo>
                    <a:pt x="8289" y="21481"/>
                  </a:lnTo>
                  <a:cubicBezTo>
                    <a:pt x="7472" y="20197"/>
                    <a:pt x="6304" y="19613"/>
                    <a:pt x="5137" y="19613"/>
                  </a:cubicBezTo>
                  <a:cubicBezTo>
                    <a:pt x="2510" y="19613"/>
                    <a:pt x="0" y="22415"/>
                    <a:pt x="1810" y="25450"/>
                  </a:cubicBezTo>
                  <a:lnTo>
                    <a:pt x="16111" y="52884"/>
                  </a:lnTo>
                  <a:cubicBezTo>
                    <a:pt x="16169" y="53001"/>
                    <a:pt x="16403" y="53176"/>
                    <a:pt x="16636" y="53176"/>
                  </a:cubicBezTo>
                  <a:lnTo>
                    <a:pt x="36774" y="53176"/>
                  </a:lnTo>
                  <a:cubicBezTo>
                    <a:pt x="37066" y="53176"/>
                    <a:pt x="37241" y="52942"/>
                    <a:pt x="37241" y="52651"/>
                  </a:cubicBezTo>
                  <a:lnTo>
                    <a:pt x="37766" y="44420"/>
                  </a:lnTo>
                  <a:cubicBezTo>
                    <a:pt x="37766" y="44304"/>
                    <a:pt x="37824" y="44187"/>
                    <a:pt x="37824" y="44128"/>
                  </a:cubicBezTo>
                  <a:cubicBezTo>
                    <a:pt x="42786" y="36599"/>
                    <a:pt x="44245" y="31696"/>
                    <a:pt x="43486" y="26792"/>
                  </a:cubicBezTo>
                  <a:cubicBezTo>
                    <a:pt x="42611" y="21656"/>
                    <a:pt x="38934" y="20839"/>
                    <a:pt x="37241" y="20780"/>
                  </a:cubicBezTo>
                  <a:cubicBezTo>
                    <a:pt x="36774" y="20780"/>
                    <a:pt x="36248" y="20430"/>
                    <a:pt x="35957" y="20021"/>
                  </a:cubicBezTo>
                  <a:cubicBezTo>
                    <a:pt x="34731" y="18154"/>
                    <a:pt x="33038" y="17628"/>
                    <a:pt x="31637" y="17628"/>
                  </a:cubicBezTo>
                  <a:cubicBezTo>
                    <a:pt x="30587" y="17628"/>
                    <a:pt x="29769" y="17920"/>
                    <a:pt x="29244" y="18037"/>
                  </a:cubicBezTo>
                  <a:lnTo>
                    <a:pt x="29011" y="18037"/>
                  </a:lnTo>
                  <a:cubicBezTo>
                    <a:pt x="28777" y="18037"/>
                    <a:pt x="28660" y="17978"/>
                    <a:pt x="28485" y="17745"/>
                  </a:cubicBezTo>
                  <a:cubicBezTo>
                    <a:pt x="27259" y="15644"/>
                    <a:pt x="25450" y="15060"/>
                    <a:pt x="23991" y="15060"/>
                  </a:cubicBezTo>
                  <a:cubicBezTo>
                    <a:pt x="23115" y="15060"/>
                    <a:pt x="22298" y="15293"/>
                    <a:pt x="21773" y="15410"/>
                  </a:cubicBezTo>
                  <a:lnTo>
                    <a:pt x="21597" y="15410"/>
                  </a:lnTo>
                  <a:cubicBezTo>
                    <a:pt x="21247" y="15410"/>
                    <a:pt x="21014" y="15177"/>
                    <a:pt x="21014" y="14885"/>
                  </a:cubicBezTo>
                  <a:lnTo>
                    <a:pt x="21014" y="3853"/>
                  </a:lnTo>
                  <a:cubicBezTo>
                    <a:pt x="21014" y="1285"/>
                    <a:pt x="19088" y="0"/>
                    <a:pt x="17220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34BCED04-9B9A-666D-06E0-145E8B8EDE94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998BCF5F-7B86-627D-68B1-2E6B63E0B531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FCD48DA-6569-41EA-E763-BC26B87B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13F2B6D0-3DDD-8B37-7614-8851E58183C0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BAD0C9CE-2285-428C-2DD6-C82D5E0FA6FA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AD11CEB0-88DE-73DC-7EF4-95BFBE10A066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56B1A2FE-8385-9B69-46B5-BA547C892E2A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BDA7D23C-30F7-DB46-5D35-87A06B42256B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AE830495-3CAC-83FD-CBBD-795498296251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92292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build="p"/>
      <p:bldP spid="40" grpId="0" animBg="1"/>
      <p:bldP spid="41" grpId="0" build="p"/>
      <p:bldP spid="42" grpId="0" build="p"/>
      <p:bldP spid="43" grpId="0"/>
      <p:bldP spid="44" grpId="0"/>
      <p:bldP spid="45" grpId="0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BCF50D03-E4EE-2AA5-9C2B-D3E449BB8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id="{538A14A2-CCD6-9819-8DCD-D25F41DA38C7}"/>
              </a:ext>
            </a:extLst>
          </p:cNvPr>
          <p:cNvSpPr/>
          <p:nvPr/>
        </p:nvSpPr>
        <p:spPr>
          <a:xfrm>
            <a:off x="6253316" y="2289511"/>
            <a:ext cx="2576619" cy="9782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EA32EFA3-1909-7D03-7643-C44DB95825FB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C0EA78E6-C310-E3CD-3DAD-D588FB2F57E7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9E95B77-FC2D-DE85-9012-9279A2F5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30D10F40-492C-4530-4FFB-D6F4B2BEAB03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1EEBD30D-1B8E-0DA0-0873-42B9D458EE65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CA2048AE-3902-2B1F-A7A6-569822C1A649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116C5424-4DF9-AD95-B21C-250871DF9826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1B9A903C-679E-2709-CB63-BE34F2CCB9AF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BC508EE7-3E67-352F-B984-46348C2AF24C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3" name="Google Shape;566;p30">
            <a:extLst>
              <a:ext uri="{FF2B5EF4-FFF2-40B4-BE49-F238E27FC236}">
                <a16:creationId xmlns:a16="http://schemas.microsoft.com/office/drawing/2014/main" id="{96D6AA28-0270-97E6-032B-76D8C6BB57F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164422" y="2289511"/>
            <a:ext cx="2576619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err="1">
                <a:solidFill>
                  <a:srgbClr val="002060"/>
                </a:solidFill>
              </a:rPr>
              <a:t>jmeter</a:t>
            </a:r>
            <a:r>
              <a:rPr lang="es-ES">
                <a:solidFill>
                  <a:srgbClr val="002060"/>
                </a:solidFill>
              </a:rPr>
              <a:t> -n -t compare-</a:t>
            </a:r>
            <a:r>
              <a:rPr lang="es-ES" err="1">
                <a:solidFill>
                  <a:srgbClr val="002060"/>
                </a:solidFill>
              </a:rPr>
              <a:t>sites.jmx</a:t>
            </a:r>
            <a:r>
              <a:rPr lang="es-ES">
                <a:solidFill>
                  <a:srgbClr val="002060"/>
                </a:solidFill>
              </a:rPr>
              <a:t> \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</a:rPr>
              <a:t>      -JHOST=javiergarciatercero.es \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</a:rPr>
              <a:t>      -f -l </a:t>
            </a:r>
            <a:r>
              <a:rPr lang="es-ES" err="1">
                <a:solidFill>
                  <a:srgbClr val="002060"/>
                </a:solidFill>
              </a:rPr>
              <a:t>javier.jtl</a:t>
            </a:r>
            <a:r>
              <a:rPr lang="es-ES">
                <a:solidFill>
                  <a:srgbClr val="002060"/>
                </a:solidFill>
              </a:rPr>
              <a:t> \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2060"/>
                </a:solidFill>
              </a:rPr>
              <a:t>      -e -o </a:t>
            </a:r>
            <a:r>
              <a:rPr lang="es-ES" err="1">
                <a:solidFill>
                  <a:srgbClr val="002060"/>
                </a:solidFill>
              </a:rPr>
              <a:t>report_javier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6" name="Google Shape;569;p30">
            <a:extLst>
              <a:ext uri="{FF2B5EF4-FFF2-40B4-BE49-F238E27FC236}">
                <a16:creationId xmlns:a16="http://schemas.microsoft.com/office/drawing/2014/main" id="{F7708146-5343-6F64-69FC-0ADD4094AB53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6253315" y="1939777"/>
            <a:ext cx="2576619" cy="1485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JAVIER</a:t>
            </a:r>
            <a:endParaRPr sz="900"/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28EA3B69-6589-4F73-D08F-BB9AA3E50728}"/>
              </a:ext>
            </a:extLst>
          </p:cNvPr>
          <p:cNvGrpSpPr/>
          <p:nvPr/>
        </p:nvGrpSpPr>
        <p:grpSpPr>
          <a:xfrm>
            <a:off x="166200" y="1292100"/>
            <a:ext cx="5746192" cy="3428502"/>
            <a:chOff x="-2617" y="-3313"/>
            <a:chExt cx="5746193" cy="3428859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5CA62FE4-7638-D679-E314-57C44187164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2617" y="-3313"/>
              <a:ext cx="5745481" cy="2566416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7B5AA65B-299D-A133-ADED-48117FD42256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634971"/>
              <a:ext cx="5743576" cy="790575"/>
            </a:xfrm>
            <a:prstGeom prst="rect">
              <a:avLst/>
            </a:prstGeom>
          </p:spPr>
        </p:pic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49FA4F6-9F2C-D8C8-42E4-E4DB25D109DC}"/>
              </a:ext>
            </a:extLst>
          </p:cNvPr>
          <p:cNvSpPr/>
          <p:nvPr/>
        </p:nvSpPr>
        <p:spPr>
          <a:xfrm>
            <a:off x="253672" y="2194560"/>
            <a:ext cx="619433" cy="48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A972E1D9-5CCD-69F8-A70E-5F3BE76759FB}"/>
              </a:ext>
            </a:extLst>
          </p:cNvPr>
          <p:cNvSpPr/>
          <p:nvPr/>
        </p:nvSpPr>
        <p:spPr>
          <a:xfrm>
            <a:off x="1479756" y="3334919"/>
            <a:ext cx="390340" cy="48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15C353A5-A3EB-2527-20E4-AC44B4987B25}"/>
              </a:ext>
            </a:extLst>
          </p:cNvPr>
          <p:cNvSpPr/>
          <p:nvPr/>
        </p:nvSpPr>
        <p:spPr>
          <a:xfrm>
            <a:off x="4481543" y="3334918"/>
            <a:ext cx="521109" cy="48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6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/>
      <p:bldP spid="23" grpId="0" uiExpand="1" build="p"/>
      <p:bldP spid="26" grpId="0"/>
      <p:bldP spid="292" grpId="0" animBg="1"/>
      <p:bldP spid="293" grpId="0" animBg="1"/>
      <p:bldP spid="2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C04F13EC-A418-F991-6FAE-AF896B0FC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3A3A5F-50D3-7CFE-B66D-0EE2002AD5BF}"/>
              </a:ext>
            </a:extLst>
          </p:cNvPr>
          <p:cNvSpPr/>
          <p:nvPr/>
        </p:nvSpPr>
        <p:spPr>
          <a:xfrm>
            <a:off x="6253316" y="2289511"/>
            <a:ext cx="2576619" cy="9782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48391225-E4AF-F892-FE52-00A2AB9EF0C0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B0F45745-8D58-7767-CAFB-87AF704B51FC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85701D7-20EF-1324-2FE3-44FEADC8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DE343B9E-9244-32A2-1450-AD184F90491E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FA273A00-B165-6EB1-4D5F-346E51752477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032D8E94-7260-379A-C1DA-B74951D6DB82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C4088E69-FAFA-EF1A-624C-76E4D81A253A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345F1C55-94A9-60F8-BFD5-571B685E1C53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FD034450-AA48-A884-5F50-53D57B7AD596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3" name="Google Shape;566;p30">
            <a:extLst>
              <a:ext uri="{FF2B5EF4-FFF2-40B4-BE49-F238E27FC236}">
                <a16:creationId xmlns:a16="http://schemas.microsoft.com/office/drawing/2014/main" id="{136E1427-CC72-0699-6EE0-2294C1B4B91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164422" y="2289511"/>
            <a:ext cx="2576619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err="1">
                <a:solidFill>
                  <a:srgbClr val="002060"/>
                </a:solidFill>
              </a:rPr>
              <a:t>jmeter</a:t>
            </a:r>
            <a:r>
              <a:rPr lang="es-ES">
                <a:solidFill>
                  <a:srgbClr val="002060"/>
                </a:solidFill>
              </a:rPr>
              <a:t> -n -t compare-</a:t>
            </a:r>
            <a:r>
              <a:rPr lang="es-ES" err="1">
                <a:solidFill>
                  <a:srgbClr val="002060"/>
                </a:solidFill>
              </a:rPr>
              <a:t>sites.jmx</a:t>
            </a:r>
            <a:r>
              <a:rPr lang="es-ES">
                <a:solidFill>
                  <a:srgbClr val="002060"/>
                </a:solidFill>
              </a:rPr>
              <a:t> \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</a:rPr>
              <a:t>      -JHOST=</a:t>
            </a:r>
            <a:r>
              <a:rPr lang="es-ES" err="1">
                <a:solidFill>
                  <a:srgbClr val="002060"/>
                </a:solidFill>
              </a:rPr>
              <a:t>lucianandreinegoita.dev</a:t>
            </a:r>
            <a:r>
              <a:rPr lang="es-ES">
                <a:solidFill>
                  <a:srgbClr val="002060"/>
                </a:solidFill>
              </a:rPr>
              <a:t> \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</a:rPr>
              <a:t>      -f -l </a:t>
            </a:r>
            <a:r>
              <a:rPr lang="es-ES" err="1">
                <a:solidFill>
                  <a:srgbClr val="002060"/>
                </a:solidFill>
              </a:rPr>
              <a:t>lucian.jtl</a:t>
            </a:r>
            <a:r>
              <a:rPr lang="es-ES">
                <a:solidFill>
                  <a:srgbClr val="002060"/>
                </a:solidFill>
              </a:rPr>
              <a:t> \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002060"/>
                </a:solidFill>
              </a:rPr>
              <a:t>      -e -o </a:t>
            </a:r>
            <a:r>
              <a:rPr lang="es-ES" err="1">
                <a:solidFill>
                  <a:srgbClr val="002060"/>
                </a:solidFill>
              </a:rPr>
              <a:t>report_lucian</a:t>
            </a:r>
            <a:endParaRPr lang="es-ES" sz="900">
              <a:solidFill>
                <a:srgbClr val="002060"/>
              </a:solidFill>
            </a:endParaRPr>
          </a:p>
        </p:txBody>
      </p:sp>
      <p:sp>
        <p:nvSpPr>
          <p:cNvPr id="26" name="Google Shape;569;p30">
            <a:extLst>
              <a:ext uri="{FF2B5EF4-FFF2-40B4-BE49-F238E27FC236}">
                <a16:creationId xmlns:a16="http://schemas.microsoft.com/office/drawing/2014/main" id="{5ACD5187-4D36-02A0-13D3-E75A8B937424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6253316" y="1992680"/>
            <a:ext cx="2576618" cy="160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LUCIAN</a:t>
            </a:r>
            <a:endParaRPr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56CF3-1176-ECE5-CEB5-453DC6CD4C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6200" y="1605927"/>
            <a:ext cx="5743575" cy="3114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718939-5C29-9F3F-8F14-DCAF7F5D780A}"/>
              </a:ext>
            </a:extLst>
          </p:cNvPr>
          <p:cNvSpPr/>
          <p:nvPr/>
        </p:nvSpPr>
        <p:spPr>
          <a:xfrm>
            <a:off x="1473199" y="4236855"/>
            <a:ext cx="340361" cy="483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6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build="p"/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9726C381-6DB5-BCAE-57C8-9F8858000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15B06A-392D-F2A8-F989-1F72B40D4606}"/>
              </a:ext>
            </a:extLst>
          </p:cNvPr>
          <p:cNvSpPr/>
          <p:nvPr/>
        </p:nvSpPr>
        <p:spPr>
          <a:xfrm>
            <a:off x="6253316" y="2289512"/>
            <a:ext cx="2576619" cy="6056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6B266D08-95CB-F098-9D2B-D27FD6ED106C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7C495AD1-152F-52CF-B9EA-523CB0DBFDD1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1273E87-F29D-698F-CEED-367DA60E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382DDE71-5DDE-2D42-CC55-62436DAD2368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ECA1B3B5-CB37-65B3-1201-5BD9E17CC781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D6243B1A-6C20-4763-181C-F4A2E3A2D8C3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A6DC7213-5649-4947-05D2-391481CD127A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9D03CA19-CCF0-01D8-0DDD-422ECA7014AA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F5CEF8E6-8982-7E49-387F-7429C6484FF1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3" name="Google Shape;566;p30">
            <a:extLst>
              <a:ext uri="{FF2B5EF4-FFF2-40B4-BE49-F238E27FC236}">
                <a16:creationId xmlns:a16="http://schemas.microsoft.com/office/drawing/2014/main" id="{A3A1D829-A764-9B51-396B-D8C82CF6845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253316" y="2325933"/>
            <a:ext cx="2576618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s-ES" sz="1800" u="sng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Concurrencia vs TR</a:t>
            </a:r>
            <a:endParaRPr lang="es-ES" sz="1800" kern="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900">
              <a:solidFill>
                <a:srgbClr val="002060"/>
              </a:solidFill>
            </a:endParaRPr>
          </a:p>
        </p:txBody>
      </p:sp>
      <p:sp>
        <p:nvSpPr>
          <p:cNvPr id="26" name="Google Shape;569;p30">
            <a:extLst>
              <a:ext uri="{FF2B5EF4-FFF2-40B4-BE49-F238E27FC236}">
                <a16:creationId xmlns:a16="http://schemas.microsoft.com/office/drawing/2014/main" id="{EC65A81D-5E63-FF60-23D8-80E83D11BDAF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6253316" y="1992680"/>
            <a:ext cx="2576618" cy="160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JAVIER</a:t>
            </a:r>
            <a:endParaRPr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1C37-9091-4463-9C73-8F863E4DE56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6200" y="1585420"/>
            <a:ext cx="5743575" cy="24860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CC2467F-0218-F851-DCCE-BF7B15291078}"/>
              </a:ext>
            </a:extLst>
          </p:cNvPr>
          <p:cNvSpPr/>
          <p:nvPr/>
        </p:nvSpPr>
        <p:spPr>
          <a:xfrm>
            <a:off x="580596" y="3232771"/>
            <a:ext cx="755444" cy="358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6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build="p"/>
      <p:bldP spid="26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ÍNDICE</a:t>
            </a:r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1"/>
          </p:nvPr>
        </p:nvSpPr>
        <p:spPr>
          <a:xfrm>
            <a:off x="6411225" y="21219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accent1"/>
                </a:solidFill>
              </a:rPr>
              <a:t>Web page test, </a:t>
            </a:r>
            <a:r>
              <a:rPr lang="es-ES" err="1">
                <a:solidFill>
                  <a:schemeClr val="accent1"/>
                </a:solidFill>
              </a:rPr>
              <a:t>filmstrip</a:t>
            </a:r>
            <a:endParaRPr lang="es-ES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accent1"/>
                </a:solidFill>
              </a:rPr>
              <a:t>y diagrama </a:t>
            </a:r>
            <a:r>
              <a:rPr lang="es-ES" err="1">
                <a:solidFill>
                  <a:schemeClr val="accent1"/>
                </a:solidFill>
              </a:rPr>
              <a:t>waterfall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0" name="Google Shape;220;p23"/>
          <p:cNvSpPr txBox="1">
            <a:spLocks noGrp="1"/>
          </p:cNvSpPr>
          <p:nvPr>
            <p:ph type="title" idx="2"/>
          </p:nvPr>
        </p:nvSpPr>
        <p:spPr>
          <a:xfrm>
            <a:off x="516712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04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3"/>
          </p:nvPr>
        </p:nvSpPr>
        <p:spPr>
          <a:xfrm>
            <a:off x="6411225" y="304660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accent1"/>
                </a:solidFill>
              </a:rPr>
              <a:t>Apache Jmeter, capacidad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accent1"/>
                </a:solidFill>
              </a:rPr>
              <a:t>de respuesta ante solicitudes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2" name="Google Shape;222;p23"/>
          <p:cNvSpPr txBox="1">
            <a:spLocks noGrp="1"/>
          </p:cNvSpPr>
          <p:nvPr>
            <p:ph type="title" idx="4"/>
          </p:nvPr>
        </p:nvSpPr>
        <p:spPr>
          <a:xfrm>
            <a:off x="516712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05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5"/>
          </p:nvPr>
        </p:nvSpPr>
        <p:spPr>
          <a:xfrm>
            <a:off x="6411225" y="3935450"/>
            <a:ext cx="1889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accent1"/>
                </a:solidFill>
              </a:rPr>
              <a:t>Conclusiones de los análisis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4" name="Google Shape;224;p23"/>
          <p:cNvSpPr txBox="1">
            <a:spLocks noGrp="1"/>
          </p:cNvSpPr>
          <p:nvPr>
            <p:ph type="title" idx="6"/>
          </p:nvPr>
        </p:nvSpPr>
        <p:spPr>
          <a:xfrm>
            <a:off x="516712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06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7"/>
          </p:nvPr>
        </p:nvSpPr>
        <p:spPr>
          <a:xfrm>
            <a:off x="725750" y="21219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1"/>
                </a:solidFill>
              </a:rPr>
              <a:t>¿De qué trata nuestro trabajo?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26" name="Google Shape;226;p23"/>
          <p:cNvSpPr txBox="1">
            <a:spLocks noGrp="1"/>
          </p:cNvSpPr>
          <p:nvPr>
            <p:ph type="title" idx="8"/>
          </p:nvPr>
        </p:nvSpPr>
        <p:spPr>
          <a:xfrm>
            <a:off x="2827575" y="190125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9"/>
          </p:nvPr>
        </p:nvSpPr>
        <p:spPr>
          <a:xfrm>
            <a:off x="725750" y="304660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accent1"/>
                </a:solidFill>
              </a:rPr>
              <a:t>Demostración de nuestras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accent1"/>
                </a:solidFill>
              </a:rPr>
              <a:t>Páginas web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8" name="Google Shape;228;p23"/>
          <p:cNvSpPr txBox="1">
            <a:spLocks noGrp="1"/>
          </p:cNvSpPr>
          <p:nvPr>
            <p:ph type="title" idx="13"/>
          </p:nvPr>
        </p:nvSpPr>
        <p:spPr>
          <a:xfrm>
            <a:off x="2827575" y="2797975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4"/>
          </p:nvPr>
        </p:nvSpPr>
        <p:spPr>
          <a:xfrm>
            <a:off x="725750" y="3935450"/>
            <a:ext cx="20100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err="1">
                <a:solidFill>
                  <a:schemeClr val="accent1"/>
                </a:solidFill>
              </a:rPr>
              <a:t>PageSpeed</a:t>
            </a:r>
            <a:r>
              <a:rPr lang="es-ES">
                <a:solidFill>
                  <a:schemeClr val="accent1"/>
                </a:solidFill>
              </a:rPr>
              <a:t> </a:t>
            </a:r>
            <a:r>
              <a:rPr lang="es-ES" err="1">
                <a:solidFill>
                  <a:schemeClr val="accent1"/>
                </a:solidFill>
              </a:rPr>
              <a:t>Insights</a:t>
            </a:r>
            <a:r>
              <a:rPr lang="es-ES">
                <a:solidFill>
                  <a:schemeClr val="accent1"/>
                </a:solidFill>
              </a:rPr>
              <a:t> de Google,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chemeClr val="accent1"/>
                </a:solidFill>
              </a:rPr>
              <a:t>análisis de rendimiento</a:t>
            </a:r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 idx="15"/>
          </p:nvPr>
        </p:nvSpPr>
        <p:spPr>
          <a:xfrm>
            <a:off x="2827575" y="3694700"/>
            <a:ext cx="1176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1" name="Google Shape;231;p23"/>
          <p:cNvSpPr txBox="1">
            <a:spLocks noGrp="1"/>
          </p:cNvSpPr>
          <p:nvPr>
            <p:ph type="ctrTitle" idx="16"/>
          </p:nvPr>
        </p:nvSpPr>
        <p:spPr>
          <a:xfrm>
            <a:off x="643488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Introducción</a:t>
            </a:r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ctrTitle" idx="17"/>
          </p:nvPr>
        </p:nvSpPr>
        <p:spPr>
          <a:xfrm>
            <a:off x="643488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Nuestras páginas</a:t>
            </a:r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ctrTitle" idx="18"/>
          </p:nvPr>
        </p:nvSpPr>
        <p:spPr>
          <a:xfrm>
            <a:off x="643488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Primer análisis</a:t>
            </a:r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ctrTitle" idx="19"/>
          </p:nvPr>
        </p:nvSpPr>
        <p:spPr>
          <a:xfrm>
            <a:off x="6424513" y="20507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Segundo análisis</a:t>
            </a:r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ctrTitle" idx="20"/>
          </p:nvPr>
        </p:nvSpPr>
        <p:spPr>
          <a:xfrm>
            <a:off x="6424513" y="297496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Tercer análisis</a:t>
            </a:r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ctrTitle" idx="21"/>
          </p:nvPr>
        </p:nvSpPr>
        <p:spPr>
          <a:xfrm>
            <a:off x="6424513" y="38639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Conclusiones</a:t>
            </a: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3597855" y="3835194"/>
            <a:ext cx="428915" cy="428530"/>
          </a:xfrm>
          <a:custGeom>
            <a:avLst/>
            <a:gdLst/>
            <a:ahLst/>
            <a:cxnLst/>
            <a:rect l="l" t="t" r="r" b="b"/>
            <a:pathLst>
              <a:path w="31480" h="31446" extrusionOk="0">
                <a:moveTo>
                  <a:pt x="15267" y="12428"/>
                </a:moveTo>
                <a:cubicBezTo>
                  <a:pt x="15789" y="12428"/>
                  <a:pt x="16278" y="12559"/>
                  <a:pt x="16768" y="12722"/>
                </a:cubicBezTo>
                <a:lnTo>
                  <a:pt x="14647" y="14842"/>
                </a:lnTo>
                <a:cubicBezTo>
                  <a:pt x="14060" y="15364"/>
                  <a:pt x="14060" y="16277"/>
                  <a:pt x="14615" y="16832"/>
                </a:cubicBezTo>
                <a:cubicBezTo>
                  <a:pt x="14892" y="17126"/>
                  <a:pt x="15259" y="17272"/>
                  <a:pt x="15626" y="17272"/>
                </a:cubicBezTo>
                <a:cubicBezTo>
                  <a:pt x="15993" y="17272"/>
                  <a:pt x="16360" y="17126"/>
                  <a:pt x="16637" y="16832"/>
                </a:cubicBezTo>
                <a:lnTo>
                  <a:pt x="18757" y="14712"/>
                </a:lnTo>
                <a:cubicBezTo>
                  <a:pt x="18953" y="15168"/>
                  <a:pt x="19051" y="15690"/>
                  <a:pt x="19051" y="16245"/>
                </a:cubicBezTo>
                <a:cubicBezTo>
                  <a:pt x="19051" y="18365"/>
                  <a:pt x="17322" y="20029"/>
                  <a:pt x="15267" y="20029"/>
                </a:cubicBezTo>
                <a:cubicBezTo>
                  <a:pt x="13147" y="20029"/>
                  <a:pt x="11450" y="18300"/>
                  <a:pt x="11450" y="16245"/>
                </a:cubicBezTo>
                <a:cubicBezTo>
                  <a:pt x="11450" y="14157"/>
                  <a:pt x="13179" y="12428"/>
                  <a:pt x="15267" y="12428"/>
                </a:cubicBezTo>
                <a:close/>
                <a:moveTo>
                  <a:pt x="15267" y="4763"/>
                </a:moveTo>
                <a:cubicBezTo>
                  <a:pt x="17909" y="4763"/>
                  <a:pt x="20323" y="5676"/>
                  <a:pt x="22280" y="7177"/>
                </a:cubicBezTo>
                <a:lnTo>
                  <a:pt x="19540" y="9917"/>
                </a:lnTo>
                <a:cubicBezTo>
                  <a:pt x="18301" y="9101"/>
                  <a:pt x="16833" y="8612"/>
                  <a:pt x="15267" y="8612"/>
                </a:cubicBezTo>
                <a:cubicBezTo>
                  <a:pt x="11059" y="8612"/>
                  <a:pt x="7634" y="12037"/>
                  <a:pt x="7634" y="16245"/>
                </a:cubicBezTo>
                <a:cubicBezTo>
                  <a:pt x="7634" y="20420"/>
                  <a:pt x="11059" y="23845"/>
                  <a:pt x="15267" y="23845"/>
                </a:cubicBezTo>
                <a:cubicBezTo>
                  <a:pt x="19442" y="23845"/>
                  <a:pt x="22867" y="20420"/>
                  <a:pt x="22867" y="16245"/>
                </a:cubicBezTo>
                <a:cubicBezTo>
                  <a:pt x="22867" y="14646"/>
                  <a:pt x="22378" y="13179"/>
                  <a:pt x="21563" y="11939"/>
                </a:cubicBezTo>
                <a:lnTo>
                  <a:pt x="24303" y="9232"/>
                </a:lnTo>
                <a:cubicBezTo>
                  <a:pt x="25803" y="11124"/>
                  <a:pt x="26717" y="13570"/>
                  <a:pt x="26717" y="16245"/>
                </a:cubicBezTo>
                <a:cubicBezTo>
                  <a:pt x="26717" y="22508"/>
                  <a:pt x="21563" y="27597"/>
                  <a:pt x="15267" y="27597"/>
                </a:cubicBezTo>
                <a:cubicBezTo>
                  <a:pt x="8939" y="27597"/>
                  <a:pt x="3850" y="22475"/>
                  <a:pt x="3850" y="16180"/>
                </a:cubicBezTo>
                <a:cubicBezTo>
                  <a:pt x="3850" y="9917"/>
                  <a:pt x="8971" y="4763"/>
                  <a:pt x="15267" y="4763"/>
                </a:cubicBezTo>
                <a:close/>
                <a:moveTo>
                  <a:pt x="27434" y="0"/>
                </a:moveTo>
                <a:lnTo>
                  <a:pt x="23846" y="3588"/>
                </a:lnTo>
                <a:cubicBezTo>
                  <a:pt x="21400" y="1925"/>
                  <a:pt x="18464" y="946"/>
                  <a:pt x="15300" y="946"/>
                </a:cubicBezTo>
                <a:cubicBezTo>
                  <a:pt x="6851" y="946"/>
                  <a:pt x="1" y="7764"/>
                  <a:pt x="1" y="16180"/>
                </a:cubicBezTo>
                <a:cubicBezTo>
                  <a:pt x="1" y="24628"/>
                  <a:pt x="6818" y="31446"/>
                  <a:pt x="15267" y="31446"/>
                </a:cubicBezTo>
                <a:cubicBezTo>
                  <a:pt x="23650" y="31446"/>
                  <a:pt x="30500" y="24628"/>
                  <a:pt x="30500" y="16180"/>
                </a:cubicBezTo>
                <a:cubicBezTo>
                  <a:pt x="30500" y="13015"/>
                  <a:pt x="29522" y="10080"/>
                  <a:pt x="27858" y="7633"/>
                </a:cubicBezTo>
                <a:lnTo>
                  <a:pt x="31479" y="4045"/>
                </a:lnTo>
                <a:lnTo>
                  <a:pt x="31479" y="4045"/>
                </a:lnTo>
                <a:lnTo>
                  <a:pt x="26749" y="4730"/>
                </a:lnTo>
                <a:lnTo>
                  <a:pt x="26749" y="4730"/>
                </a:lnTo>
                <a:lnTo>
                  <a:pt x="27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3597856" y="2015863"/>
            <a:ext cx="428915" cy="426116"/>
            <a:chOff x="6226275" y="3911538"/>
            <a:chExt cx="900325" cy="894450"/>
          </a:xfrm>
        </p:grpSpPr>
        <p:sp>
          <p:nvSpPr>
            <p:cNvPr id="239" name="Google Shape;239;p23"/>
            <p:cNvSpPr/>
            <p:nvPr/>
          </p:nvSpPr>
          <p:spPr>
            <a:xfrm>
              <a:off x="6355100" y="4405488"/>
              <a:ext cx="87300" cy="116625"/>
            </a:xfrm>
            <a:custGeom>
              <a:avLst/>
              <a:gdLst/>
              <a:ahLst/>
              <a:cxnLst/>
              <a:rect l="l" t="t" r="r" b="b"/>
              <a:pathLst>
                <a:path w="3492" h="4665" extrusionOk="0">
                  <a:moveTo>
                    <a:pt x="1860" y="0"/>
                  </a:moveTo>
                  <a:cubicBezTo>
                    <a:pt x="947" y="1664"/>
                    <a:pt x="360" y="2871"/>
                    <a:pt x="197" y="3197"/>
                  </a:cubicBezTo>
                  <a:cubicBezTo>
                    <a:pt x="1" y="3588"/>
                    <a:pt x="66" y="4078"/>
                    <a:pt x="392" y="4404"/>
                  </a:cubicBezTo>
                  <a:lnTo>
                    <a:pt x="653" y="4665"/>
                  </a:lnTo>
                  <a:cubicBezTo>
                    <a:pt x="1371" y="3784"/>
                    <a:pt x="2252" y="2806"/>
                    <a:pt x="3296" y="1794"/>
                  </a:cubicBezTo>
                  <a:cubicBezTo>
                    <a:pt x="3393" y="1729"/>
                    <a:pt x="3459" y="1664"/>
                    <a:pt x="3491" y="1631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6514125" y="4593038"/>
              <a:ext cx="119900" cy="87550"/>
            </a:xfrm>
            <a:custGeom>
              <a:avLst/>
              <a:gdLst/>
              <a:ahLst/>
              <a:cxnLst/>
              <a:rect l="l" t="t" r="r" b="b"/>
              <a:pathLst>
                <a:path w="4796" h="3502" extrusionOk="0">
                  <a:moveTo>
                    <a:pt x="3100" y="1"/>
                  </a:moveTo>
                  <a:cubicBezTo>
                    <a:pt x="2969" y="33"/>
                    <a:pt x="2937" y="131"/>
                    <a:pt x="2839" y="164"/>
                  </a:cubicBezTo>
                  <a:cubicBezTo>
                    <a:pt x="1795" y="1240"/>
                    <a:pt x="849" y="2088"/>
                    <a:pt x="1" y="2806"/>
                  </a:cubicBezTo>
                  <a:lnTo>
                    <a:pt x="360" y="3165"/>
                  </a:lnTo>
                  <a:cubicBezTo>
                    <a:pt x="566" y="3392"/>
                    <a:pt x="838" y="3502"/>
                    <a:pt x="1109" y="3502"/>
                  </a:cubicBezTo>
                  <a:cubicBezTo>
                    <a:pt x="1266" y="3502"/>
                    <a:pt x="1423" y="3465"/>
                    <a:pt x="1567" y="3393"/>
                  </a:cubicBezTo>
                  <a:cubicBezTo>
                    <a:pt x="2121" y="3100"/>
                    <a:pt x="2969" y="2708"/>
                    <a:pt x="4796" y="1697"/>
                  </a:cubicBezTo>
                  <a:lnTo>
                    <a:pt x="3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6330650" y="4455438"/>
              <a:ext cx="258525" cy="246400"/>
            </a:xfrm>
            <a:custGeom>
              <a:avLst/>
              <a:gdLst/>
              <a:ahLst/>
              <a:cxnLst/>
              <a:rect l="l" t="t" r="r" b="b"/>
              <a:pathLst>
                <a:path w="10341" h="9856" extrusionOk="0">
                  <a:moveTo>
                    <a:pt x="8645" y="1"/>
                  </a:moveTo>
                  <a:cubicBezTo>
                    <a:pt x="7689" y="1"/>
                    <a:pt x="6431" y="551"/>
                    <a:pt x="5741" y="1264"/>
                  </a:cubicBezTo>
                  <a:cubicBezTo>
                    <a:pt x="2414" y="4624"/>
                    <a:pt x="881" y="6973"/>
                    <a:pt x="196" y="8375"/>
                  </a:cubicBezTo>
                  <a:cubicBezTo>
                    <a:pt x="0" y="8767"/>
                    <a:pt x="66" y="9256"/>
                    <a:pt x="392" y="9550"/>
                  </a:cubicBezTo>
                  <a:cubicBezTo>
                    <a:pt x="596" y="9754"/>
                    <a:pt x="863" y="9855"/>
                    <a:pt x="1131" y="9855"/>
                  </a:cubicBezTo>
                  <a:cubicBezTo>
                    <a:pt x="1291" y="9855"/>
                    <a:pt x="1452" y="9819"/>
                    <a:pt x="1599" y="9745"/>
                  </a:cubicBezTo>
                  <a:cubicBezTo>
                    <a:pt x="2969" y="9093"/>
                    <a:pt x="5285" y="7592"/>
                    <a:pt x="8677" y="4200"/>
                  </a:cubicBezTo>
                  <a:cubicBezTo>
                    <a:pt x="9819" y="3091"/>
                    <a:pt x="10341" y="1068"/>
                    <a:pt x="9623" y="318"/>
                  </a:cubicBezTo>
                  <a:cubicBezTo>
                    <a:pt x="9392" y="97"/>
                    <a:pt x="9045" y="1"/>
                    <a:pt x="8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6226275" y="4198463"/>
              <a:ext cx="243025" cy="181575"/>
            </a:xfrm>
            <a:custGeom>
              <a:avLst/>
              <a:gdLst/>
              <a:ahLst/>
              <a:cxnLst/>
              <a:rect l="l" t="t" r="r" b="b"/>
              <a:pathLst>
                <a:path w="9721" h="7263" extrusionOk="0">
                  <a:moveTo>
                    <a:pt x="8601" y="1"/>
                  </a:moveTo>
                  <a:cubicBezTo>
                    <a:pt x="7289" y="1"/>
                    <a:pt x="5238" y="662"/>
                    <a:pt x="3392" y="2508"/>
                  </a:cubicBezTo>
                  <a:lnTo>
                    <a:pt x="424" y="5476"/>
                  </a:lnTo>
                  <a:cubicBezTo>
                    <a:pt x="98" y="5802"/>
                    <a:pt x="0" y="6324"/>
                    <a:pt x="261" y="6748"/>
                  </a:cubicBezTo>
                  <a:cubicBezTo>
                    <a:pt x="450" y="7072"/>
                    <a:pt x="818" y="7262"/>
                    <a:pt x="1199" y="7262"/>
                  </a:cubicBezTo>
                  <a:cubicBezTo>
                    <a:pt x="1278" y="7262"/>
                    <a:pt x="1357" y="7254"/>
                    <a:pt x="1435" y="7237"/>
                  </a:cubicBezTo>
                  <a:cubicBezTo>
                    <a:pt x="2549" y="6919"/>
                    <a:pt x="3584" y="6743"/>
                    <a:pt x="4418" y="6743"/>
                  </a:cubicBezTo>
                  <a:cubicBezTo>
                    <a:pt x="4781" y="6743"/>
                    <a:pt x="5105" y="6777"/>
                    <a:pt x="5382" y="6846"/>
                  </a:cubicBezTo>
                  <a:cubicBezTo>
                    <a:pt x="6752" y="4465"/>
                    <a:pt x="8188" y="2247"/>
                    <a:pt x="9721" y="257"/>
                  </a:cubicBezTo>
                  <a:cubicBezTo>
                    <a:pt x="9488" y="95"/>
                    <a:pt x="9097" y="1"/>
                    <a:pt x="8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6656850" y="4568588"/>
              <a:ext cx="188400" cy="237400"/>
            </a:xfrm>
            <a:custGeom>
              <a:avLst/>
              <a:gdLst/>
              <a:ahLst/>
              <a:cxnLst/>
              <a:rect l="l" t="t" r="r" b="b"/>
              <a:pathLst>
                <a:path w="7536" h="9496" extrusionOk="0">
                  <a:moveTo>
                    <a:pt x="7014" y="0"/>
                  </a:moveTo>
                  <a:cubicBezTo>
                    <a:pt x="4763" y="1664"/>
                    <a:pt x="2512" y="3099"/>
                    <a:pt x="392" y="4273"/>
                  </a:cubicBezTo>
                  <a:cubicBezTo>
                    <a:pt x="555" y="5089"/>
                    <a:pt x="457" y="5904"/>
                    <a:pt x="131" y="8253"/>
                  </a:cubicBezTo>
                  <a:cubicBezTo>
                    <a:pt x="0" y="8742"/>
                    <a:pt x="229" y="9166"/>
                    <a:pt x="653" y="9395"/>
                  </a:cubicBezTo>
                  <a:cubicBezTo>
                    <a:pt x="788" y="9463"/>
                    <a:pt x="936" y="9495"/>
                    <a:pt x="1084" y="9495"/>
                  </a:cubicBezTo>
                  <a:cubicBezTo>
                    <a:pt x="1364" y="9495"/>
                    <a:pt x="1647" y="9379"/>
                    <a:pt x="1860" y="9166"/>
                  </a:cubicBezTo>
                  <a:lnTo>
                    <a:pt x="4861" y="6198"/>
                  </a:lnTo>
                  <a:cubicBezTo>
                    <a:pt x="7144" y="3915"/>
                    <a:pt x="7536" y="946"/>
                    <a:pt x="7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6718825" y="4152263"/>
              <a:ext cx="172100" cy="156800"/>
            </a:xfrm>
            <a:custGeom>
              <a:avLst/>
              <a:gdLst/>
              <a:ahLst/>
              <a:cxnLst/>
              <a:rect l="l" t="t" r="r" b="b"/>
              <a:pathLst>
                <a:path w="6884" h="6272" extrusionOk="0">
                  <a:moveTo>
                    <a:pt x="3446" y="1"/>
                  </a:moveTo>
                  <a:cubicBezTo>
                    <a:pt x="2643" y="1"/>
                    <a:pt x="1843" y="311"/>
                    <a:pt x="1240" y="930"/>
                  </a:cubicBezTo>
                  <a:cubicBezTo>
                    <a:pt x="0" y="2137"/>
                    <a:pt x="0" y="4127"/>
                    <a:pt x="1240" y="5367"/>
                  </a:cubicBezTo>
                  <a:cubicBezTo>
                    <a:pt x="1843" y="5970"/>
                    <a:pt x="2643" y="6272"/>
                    <a:pt x="3446" y="6272"/>
                  </a:cubicBezTo>
                  <a:cubicBezTo>
                    <a:pt x="4249" y="6272"/>
                    <a:pt x="5057" y="5970"/>
                    <a:pt x="5676" y="5367"/>
                  </a:cubicBezTo>
                  <a:cubicBezTo>
                    <a:pt x="6883" y="4127"/>
                    <a:pt x="6883" y="2137"/>
                    <a:pt x="5676" y="930"/>
                  </a:cubicBezTo>
                  <a:cubicBezTo>
                    <a:pt x="5057" y="311"/>
                    <a:pt x="4249" y="1"/>
                    <a:pt x="3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906375" y="3911538"/>
              <a:ext cx="220225" cy="216700"/>
            </a:xfrm>
            <a:custGeom>
              <a:avLst/>
              <a:gdLst/>
              <a:ahLst/>
              <a:cxnLst/>
              <a:rect l="l" t="t" r="r" b="b"/>
              <a:pathLst>
                <a:path w="8809" h="8668" extrusionOk="0">
                  <a:moveTo>
                    <a:pt x="6168" y="0"/>
                  </a:moveTo>
                  <a:cubicBezTo>
                    <a:pt x="4083" y="0"/>
                    <a:pt x="2010" y="335"/>
                    <a:pt x="1" y="969"/>
                  </a:cubicBezTo>
                  <a:cubicBezTo>
                    <a:pt x="197" y="2665"/>
                    <a:pt x="1110" y="4557"/>
                    <a:pt x="2611" y="6058"/>
                  </a:cubicBezTo>
                  <a:cubicBezTo>
                    <a:pt x="4176" y="7624"/>
                    <a:pt x="6068" y="8504"/>
                    <a:pt x="7830" y="8667"/>
                  </a:cubicBezTo>
                  <a:cubicBezTo>
                    <a:pt x="8482" y="6351"/>
                    <a:pt x="8808" y="3774"/>
                    <a:pt x="8613" y="1034"/>
                  </a:cubicBezTo>
                  <a:cubicBezTo>
                    <a:pt x="8580" y="513"/>
                    <a:pt x="8156" y="121"/>
                    <a:pt x="7634" y="56"/>
                  </a:cubicBezTo>
                  <a:cubicBezTo>
                    <a:pt x="7145" y="19"/>
                    <a:pt x="6656" y="0"/>
                    <a:pt x="6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6429325" y="3953688"/>
              <a:ext cx="655675" cy="654050"/>
            </a:xfrm>
            <a:custGeom>
              <a:avLst/>
              <a:gdLst/>
              <a:ahLst/>
              <a:cxnLst/>
              <a:rect l="l" t="t" r="r" b="b"/>
              <a:pathLst>
                <a:path w="26227" h="26162" extrusionOk="0">
                  <a:moveTo>
                    <a:pt x="14993" y="5823"/>
                  </a:moveTo>
                  <a:cubicBezTo>
                    <a:pt x="16335" y="5823"/>
                    <a:pt x="17680" y="6329"/>
                    <a:pt x="18724" y="7340"/>
                  </a:cubicBezTo>
                  <a:cubicBezTo>
                    <a:pt x="20747" y="9428"/>
                    <a:pt x="20747" y="12723"/>
                    <a:pt x="18724" y="14778"/>
                  </a:cubicBezTo>
                  <a:cubicBezTo>
                    <a:pt x="17697" y="15789"/>
                    <a:pt x="16359" y="16294"/>
                    <a:pt x="15018" y="16294"/>
                  </a:cubicBezTo>
                  <a:cubicBezTo>
                    <a:pt x="13676" y="16294"/>
                    <a:pt x="12331" y="15789"/>
                    <a:pt x="11287" y="14778"/>
                  </a:cubicBezTo>
                  <a:cubicBezTo>
                    <a:pt x="9264" y="12723"/>
                    <a:pt x="9264" y="9428"/>
                    <a:pt x="11287" y="7340"/>
                  </a:cubicBezTo>
                  <a:cubicBezTo>
                    <a:pt x="12314" y="6329"/>
                    <a:pt x="13652" y="5823"/>
                    <a:pt x="14993" y="5823"/>
                  </a:cubicBezTo>
                  <a:close/>
                  <a:moveTo>
                    <a:pt x="17061" y="1"/>
                  </a:moveTo>
                  <a:cubicBezTo>
                    <a:pt x="10765" y="2578"/>
                    <a:pt x="4730" y="8221"/>
                    <a:pt x="0" y="16115"/>
                  </a:cubicBezTo>
                  <a:lnTo>
                    <a:pt x="2382" y="18496"/>
                  </a:lnTo>
                  <a:cubicBezTo>
                    <a:pt x="3146" y="18190"/>
                    <a:pt x="3983" y="17992"/>
                    <a:pt x="4780" y="17992"/>
                  </a:cubicBezTo>
                  <a:cubicBezTo>
                    <a:pt x="5683" y="17992"/>
                    <a:pt x="6536" y="18247"/>
                    <a:pt x="7177" y="18888"/>
                  </a:cubicBezTo>
                  <a:cubicBezTo>
                    <a:pt x="8449" y="20160"/>
                    <a:pt x="8253" y="22117"/>
                    <a:pt x="7601" y="23715"/>
                  </a:cubicBezTo>
                  <a:lnTo>
                    <a:pt x="10047" y="26162"/>
                  </a:lnTo>
                  <a:cubicBezTo>
                    <a:pt x="16115" y="22476"/>
                    <a:pt x="23193" y="16702"/>
                    <a:pt x="26227" y="9037"/>
                  </a:cubicBezTo>
                  <a:cubicBezTo>
                    <a:pt x="24106" y="8743"/>
                    <a:pt x="21986" y="7666"/>
                    <a:pt x="20192" y="5872"/>
                  </a:cubicBezTo>
                  <a:cubicBezTo>
                    <a:pt x="18431" y="4144"/>
                    <a:pt x="17387" y="2056"/>
                    <a:pt x="17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23"/>
          <p:cNvSpPr/>
          <p:nvPr/>
        </p:nvSpPr>
        <p:spPr>
          <a:xfrm>
            <a:off x="3597844" y="2922788"/>
            <a:ext cx="428938" cy="428938"/>
          </a:xfrm>
          <a:custGeom>
            <a:avLst/>
            <a:gdLst/>
            <a:ahLst/>
            <a:cxnLst/>
            <a:rect l="l" t="t" r="r" b="b"/>
            <a:pathLst>
              <a:path w="40939" h="40939" extrusionOk="0">
                <a:moveTo>
                  <a:pt x="30304" y="11246"/>
                </a:moveTo>
                <a:cubicBezTo>
                  <a:pt x="30541" y="11246"/>
                  <a:pt x="30777" y="11336"/>
                  <a:pt x="30957" y="11515"/>
                </a:cubicBezTo>
                <a:lnTo>
                  <a:pt x="32261" y="12820"/>
                </a:lnTo>
                <a:cubicBezTo>
                  <a:pt x="32686" y="13114"/>
                  <a:pt x="32686" y="13701"/>
                  <a:pt x="32294" y="14060"/>
                </a:cubicBezTo>
                <a:lnTo>
                  <a:pt x="17419" y="29522"/>
                </a:lnTo>
                <a:cubicBezTo>
                  <a:pt x="17224" y="29717"/>
                  <a:pt x="17061" y="29783"/>
                  <a:pt x="16767" y="29783"/>
                </a:cubicBezTo>
                <a:cubicBezTo>
                  <a:pt x="16473" y="29783"/>
                  <a:pt x="16212" y="29717"/>
                  <a:pt x="16115" y="29522"/>
                </a:cubicBezTo>
                <a:lnTo>
                  <a:pt x="8840" y="21693"/>
                </a:lnTo>
                <a:lnTo>
                  <a:pt x="8645" y="21497"/>
                </a:lnTo>
                <a:cubicBezTo>
                  <a:pt x="8449" y="21269"/>
                  <a:pt x="8351" y="21040"/>
                  <a:pt x="8351" y="20812"/>
                </a:cubicBezTo>
                <a:cubicBezTo>
                  <a:pt x="8351" y="20616"/>
                  <a:pt x="8449" y="20388"/>
                  <a:pt x="8645" y="20192"/>
                </a:cubicBezTo>
                <a:lnTo>
                  <a:pt x="9949" y="18888"/>
                </a:lnTo>
                <a:cubicBezTo>
                  <a:pt x="10129" y="18692"/>
                  <a:pt x="10365" y="18594"/>
                  <a:pt x="10602" y="18594"/>
                </a:cubicBezTo>
                <a:cubicBezTo>
                  <a:pt x="10838" y="18594"/>
                  <a:pt x="11075" y="18692"/>
                  <a:pt x="11254" y="18888"/>
                </a:cubicBezTo>
                <a:lnTo>
                  <a:pt x="11352" y="18953"/>
                </a:lnTo>
                <a:lnTo>
                  <a:pt x="16441" y="24466"/>
                </a:lnTo>
                <a:cubicBezTo>
                  <a:pt x="16539" y="24563"/>
                  <a:pt x="16653" y="24612"/>
                  <a:pt x="16767" y="24612"/>
                </a:cubicBezTo>
                <a:cubicBezTo>
                  <a:pt x="16881" y="24612"/>
                  <a:pt x="16995" y="24563"/>
                  <a:pt x="17093" y="24466"/>
                </a:cubicBezTo>
                <a:lnTo>
                  <a:pt x="29554" y="11515"/>
                </a:lnTo>
                <a:lnTo>
                  <a:pt x="29652" y="11515"/>
                </a:lnTo>
                <a:cubicBezTo>
                  <a:pt x="29831" y="11336"/>
                  <a:pt x="30068" y="11246"/>
                  <a:pt x="30304" y="11246"/>
                </a:cubicBezTo>
                <a:close/>
                <a:moveTo>
                  <a:pt x="20486" y="1"/>
                </a:moveTo>
                <a:cubicBezTo>
                  <a:pt x="9134" y="1"/>
                  <a:pt x="0" y="9134"/>
                  <a:pt x="0" y="20453"/>
                </a:cubicBezTo>
                <a:cubicBezTo>
                  <a:pt x="0" y="31805"/>
                  <a:pt x="9134" y="40939"/>
                  <a:pt x="20486" y="40939"/>
                </a:cubicBezTo>
                <a:cubicBezTo>
                  <a:pt x="31805" y="40939"/>
                  <a:pt x="40938" y="31805"/>
                  <a:pt x="40938" y="20453"/>
                </a:cubicBezTo>
                <a:cubicBezTo>
                  <a:pt x="40938" y="9134"/>
                  <a:pt x="31870" y="1"/>
                  <a:pt x="204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23"/>
          <p:cNvGrpSpPr/>
          <p:nvPr/>
        </p:nvGrpSpPr>
        <p:grpSpPr>
          <a:xfrm>
            <a:off x="5109482" y="2921464"/>
            <a:ext cx="432964" cy="431586"/>
            <a:chOff x="5812000" y="2553488"/>
            <a:chExt cx="769850" cy="767400"/>
          </a:xfrm>
        </p:grpSpPr>
        <p:sp>
          <p:nvSpPr>
            <p:cNvPr id="249" name="Google Shape;249;p23"/>
            <p:cNvSpPr/>
            <p:nvPr/>
          </p:nvSpPr>
          <p:spPr>
            <a:xfrm>
              <a:off x="5858475" y="2553488"/>
              <a:ext cx="150900" cy="150900"/>
            </a:xfrm>
            <a:custGeom>
              <a:avLst/>
              <a:gdLst/>
              <a:ahLst/>
              <a:cxnLst/>
              <a:rect l="l" t="t" r="r" b="b"/>
              <a:pathLst>
                <a:path w="6036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5812000" y="2732888"/>
              <a:ext cx="244675" cy="425725"/>
            </a:xfrm>
            <a:custGeom>
              <a:avLst/>
              <a:gdLst/>
              <a:ahLst/>
              <a:cxnLst/>
              <a:rect l="l" t="t" r="r" b="b"/>
              <a:pathLst>
                <a:path w="9787" h="17029" extrusionOk="0">
                  <a:moveTo>
                    <a:pt x="1501" y="1"/>
                  </a:moveTo>
                  <a:cubicBezTo>
                    <a:pt x="685" y="1"/>
                    <a:pt x="0" y="686"/>
                    <a:pt x="0" y="1501"/>
                  </a:cubicBezTo>
                  <a:lnTo>
                    <a:pt x="0" y="7993"/>
                  </a:lnTo>
                  <a:cubicBezTo>
                    <a:pt x="33" y="8808"/>
                    <a:pt x="685" y="9493"/>
                    <a:pt x="1501" y="9493"/>
                  </a:cubicBezTo>
                  <a:lnTo>
                    <a:pt x="1794" y="9493"/>
                  </a:lnTo>
                  <a:lnTo>
                    <a:pt x="1794" y="15528"/>
                  </a:lnTo>
                  <a:cubicBezTo>
                    <a:pt x="1794" y="16343"/>
                    <a:pt x="2479" y="17028"/>
                    <a:pt x="3295" y="17028"/>
                  </a:cubicBezTo>
                  <a:lnTo>
                    <a:pt x="6459" y="17028"/>
                  </a:lnTo>
                  <a:cubicBezTo>
                    <a:pt x="7274" y="17028"/>
                    <a:pt x="7992" y="16343"/>
                    <a:pt x="7992" y="15528"/>
                  </a:cubicBezTo>
                  <a:lnTo>
                    <a:pt x="7992" y="15169"/>
                  </a:lnTo>
                  <a:cubicBezTo>
                    <a:pt x="7698" y="14647"/>
                    <a:pt x="7535" y="14027"/>
                    <a:pt x="7535" y="13408"/>
                  </a:cubicBezTo>
                  <a:lnTo>
                    <a:pt x="7535" y="5546"/>
                  </a:lnTo>
                  <a:cubicBezTo>
                    <a:pt x="7535" y="3981"/>
                    <a:pt x="8481" y="2676"/>
                    <a:pt x="9786" y="2121"/>
                  </a:cubicBezTo>
                  <a:lnTo>
                    <a:pt x="9786" y="1501"/>
                  </a:lnTo>
                  <a:cubicBezTo>
                    <a:pt x="9786" y="686"/>
                    <a:pt x="9068" y="1"/>
                    <a:pt x="8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84475" y="2553488"/>
              <a:ext cx="150875" cy="150900"/>
            </a:xfrm>
            <a:custGeom>
              <a:avLst/>
              <a:gdLst/>
              <a:ahLst/>
              <a:cxnLst/>
              <a:rect l="l" t="t" r="r" b="b"/>
              <a:pathLst>
                <a:path w="6035" h="6036" extrusionOk="0">
                  <a:moveTo>
                    <a:pt x="3034" y="1"/>
                  </a:moveTo>
                  <a:cubicBezTo>
                    <a:pt x="1338" y="1"/>
                    <a:pt x="0" y="1338"/>
                    <a:pt x="0" y="3002"/>
                  </a:cubicBezTo>
                  <a:cubicBezTo>
                    <a:pt x="0" y="4665"/>
                    <a:pt x="1338" y="6035"/>
                    <a:pt x="3034" y="6035"/>
                  </a:cubicBezTo>
                  <a:cubicBezTo>
                    <a:pt x="4698" y="6035"/>
                    <a:pt x="6035" y="4665"/>
                    <a:pt x="6035" y="3002"/>
                  </a:cubicBezTo>
                  <a:cubicBezTo>
                    <a:pt x="6035" y="1338"/>
                    <a:pt x="4698" y="1"/>
                    <a:pt x="3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6337975" y="2732088"/>
              <a:ext cx="243875" cy="425700"/>
            </a:xfrm>
            <a:custGeom>
              <a:avLst/>
              <a:gdLst/>
              <a:ahLst/>
              <a:cxnLst/>
              <a:rect l="l" t="t" r="r" b="b"/>
              <a:pathLst>
                <a:path w="9755" h="17028" extrusionOk="0">
                  <a:moveTo>
                    <a:pt x="1501" y="0"/>
                  </a:moveTo>
                  <a:cubicBezTo>
                    <a:pt x="653" y="0"/>
                    <a:pt x="1" y="685"/>
                    <a:pt x="1" y="1501"/>
                  </a:cubicBezTo>
                  <a:lnTo>
                    <a:pt x="1" y="2121"/>
                  </a:lnTo>
                  <a:cubicBezTo>
                    <a:pt x="1338" y="2675"/>
                    <a:pt x="2219" y="4013"/>
                    <a:pt x="2219" y="5546"/>
                  </a:cubicBezTo>
                  <a:lnTo>
                    <a:pt x="2219" y="13407"/>
                  </a:lnTo>
                  <a:cubicBezTo>
                    <a:pt x="2219" y="14027"/>
                    <a:pt x="2056" y="14614"/>
                    <a:pt x="1795" y="15169"/>
                  </a:cubicBezTo>
                  <a:lnTo>
                    <a:pt x="1795" y="15527"/>
                  </a:lnTo>
                  <a:cubicBezTo>
                    <a:pt x="1795" y="16343"/>
                    <a:pt x="2480" y="17028"/>
                    <a:pt x="3296" y="17028"/>
                  </a:cubicBezTo>
                  <a:lnTo>
                    <a:pt x="6460" y="17028"/>
                  </a:lnTo>
                  <a:cubicBezTo>
                    <a:pt x="7275" y="17028"/>
                    <a:pt x="7960" y="16343"/>
                    <a:pt x="7960" y="15527"/>
                  </a:cubicBezTo>
                  <a:lnTo>
                    <a:pt x="7960" y="9493"/>
                  </a:lnTo>
                  <a:lnTo>
                    <a:pt x="8254" y="9493"/>
                  </a:lnTo>
                  <a:cubicBezTo>
                    <a:pt x="9069" y="9493"/>
                    <a:pt x="9754" y="8808"/>
                    <a:pt x="9754" y="7992"/>
                  </a:cubicBezTo>
                  <a:lnTo>
                    <a:pt x="9754" y="1501"/>
                  </a:lnTo>
                  <a:cubicBezTo>
                    <a:pt x="9754" y="685"/>
                    <a:pt x="9069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6057450" y="2834013"/>
              <a:ext cx="279750" cy="486875"/>
            </a:xfrm>
            <a:custGeom>
              <a:avLst/>
              <a:gdLst/>
              <a:ahLst/>
              <a:cxnLst/>
              <a:rect l="l" t="t" r="r" b="b"/>
              <a:pathLst>
                <a:path w="11190" h="19475" extrusionOk="0">
                  <a:moveTo>
                    <a:pt x="1501" y="1"/>
                  </a:moveTo>
                  <a:cubicBezTo>
                    <a:pt x="653" y="1"/>
                    <a:pt x="1" y="653"/>
                    <a:pt x="1" y="1501"/>
                  </a:cubicBezTo>
                  <a:lnTo>
                    <a:pt x="1" y="3948"/>
                  </a:lnTo>
                  <a:lnTo>
                    <a:pt x="1" y="9363"/>
                  </a:lnTo>
                  <a:cubicBezTo>
                    <a:pt x="1" y="10178"/>
                    <a:pt x="686" y="10863"/>
                    <a:pt x="1501" y="10863"/>
                  </a:cubicBezTo>
                  <a:lnTo>
                    <a:pt x="2088" y="10863"/>
                  </a:lnTo>
                  <a:lnTo>
                    <a:pt x="2088" y="17974"/>
                  </a:lnTo>
                  <a:cubicBezTo>
                    <a:pt x="2088" y="18790"/>
                    <a:pt x="2773" y="19475"/>
                    <a:pt x="3589" y="19475"/>
                  </a:cubicBezTo>
                  <a:lnTo>
                    <a:pt x="7601" y="19475"/>
                  </a:lnTo>
                  <a:cubicBezTo>
                    <a:pt x="8417" y="19475"/>
                    <a:pt x="9134" y="18790"/>
                    <a:pt x="9134" y="17974"/>
                  </a:cubicBezTo>
                  <a:lnTo>
                    <a:pt x="9134" y="10831"/>
                  </a:lnTo>
                  <a:lnTo>
                    <a:pt x="9689" y="10831"/>
                  </a:lnTo>
                  <a:cubicBezTo>
                    <a:pt x="10504" y="10831"/>
                    <a:pt x="11189" y="10146"/>
                    <a:pt x="11189" y="9330"/>
                  </a:cubicBezTo>
                  <a:lnTo>
                    <a:pt x="11189" y="3948"/>
                  </a:lnTo>
                  <a:lnTo>
                    <a:pt x="11189" y="1501"/>
                  </a:lnTo>
                  <a:cubicBezTo>
                    <a:pt x="11189" y="686"/>
                    <a:pt x="10504" y="1"/>
                    <a:pt x="96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108825" y="2627688"/>
              <a:ext cx="175375" cy="175375"/>
            </a:xfrm>
            <a:custGeom>
              <a:avLst/>
              <a:gdLst/>
              <a:ahLst/>
              <a:cxnLst/>
              <a:rect l="l" t="t" r="r" b="b"/>
              <a:pathLst>
                <a:path w="7015" h="7015" extrusionOk="0">
                  <a:moveTo>
                    <a:pt x="3524" y="1"/>
                  </a:moveTo>
                  <a:cubicBezTo>
                    <a:pt x="1599" y="1"/>
                    <a:pt x="1" y="1567"/>
                    <a:pt x="1" y="3524"/>
                  </a:cubicBezTo>
                  <a:cubicBezTo>
                    <a:pt x="1" y="5448"/>
                    <a:pt x="1599" y="7014"/>
                    <a:pt x="3524" y="7014"/>
                  </a:cubicBezTo>
                  <a:cubicBezTo>
                    <a:pt x="5448" y="7014"/>
                    <a:pt x="7014" y="5448"/>
                    <a:pt x="7014" y="3524"/>
                  </a:cubicBezTo>
                  <a:cubicBezTo>
                    <a:pt x="7014" y="1567"/>
                    <a:pt x="5448" y="1"/>
                    <a:pt x="3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3"/>
          <p:cNvSpPr/>
          <p:nvPr/>
        </p:nvSpPr>
        <p:spPr>
          <a:xfrm>
            <a:off x="5109480" y="3832541"/>
            <a:ext cx="432968" cy="433836"/>
          </a:xfrm>
          <a:custGeom>
            <a:avLst/>
            <a:gdLst/>
            <a:ahLst/>
            <a:cxnLst/>
            <a:rect l="l" t="t" r="r" b="b"/>
            <a:pathLst>
              <a:path w="32426" h="32491" extrusionOk="0">
                <a:moveTo>
                  <a:pt x="15887" y="1"/>
                </a:moveTo>
                <a:lnTo>
                  <a:pt x="20649" y="4763"/>
                </a:lnTo>
                <a:lnTo>
                  <a:pt x="15887" y="9526"/>
                </a:lnTo>
                <a:lnTo>
                  <a:pt x="26749" y="9526"/>
                </a:lnTo>
                <a:lnTo>
                  <a:pt x="26749" y="15332"/>
                </a:lnTo>
                <a:lnTo>
                  <a:pt x="22933" y="15332"/>
                </a:lnTo>
                <a:lnTo>
                  <a:pt x="22933" y="19116"/>
                </a:lnTo>
                <a:lnTo>
                  <a:pt x="15332" y="19116"/>
                </a:lnTo>
                <a:lnTo>
                  <a:pt x="15332" y="22900"/>
                </a:lnTo>
                <a:lnTo>
                  <a:pt x="7667" y="22900"/>
                </a:lnTo>
                <a:lnTo>
                  <a:pt x="7667" y="26684"/>
                </a:lnTo>
                <a:lnTo>
                  <a:pt x="1" y="26684"/>
                </a:lnTo>
                <a:lnTo>
                  <a:pt x="1" y="32490"/>
                </a:lnTo>
                <a:lnTo>
                  <a:pt x="32425" y="32490"/>
                </a:lnTo>
                <a:lnTo>
                  <a:pt x="32425" y="15332"/>
                </a:lnTo>
                <a:lnTo>
                  <a:pt x="28641" y="15332"/>
                </a:lnTo>
                <a:lnTo>
                  <a:pt x="286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3"/>
          <p:cNvSpPr/>
          <p:nvPr/>
        </p:nvSpPr>
        <p:spPr>
          <a:xfrm>
            <a:off x="5087875" y="2087844"/>
            <a:ext cx="476178" cy="282154"/>
          </a:xfrm>
          <a:custGeom>
            <a:avLst/>
            <a:gdLst/>
            <a:ahLst/>
            <a:cxnLst/>
            <a:rect l="l" t="t" r="r" b="b"/>
            <a:pathLst>
              <a:path w="52356" h="31023" extrusionOk="0">
                <a:moveTo>
                  <a:pt x="26113" y="9614"/>
                </a:moveTo>
                <a:cubicBezTo>
                  <a:pt x="26000" y="9614"/>
                  <a:pt x="25885" y="9617"/>
                  <a:pt x="25771" y="9624"/>
                </a:cubicBezTo>
                <a:cubicBezTo>
                  <a:pt x="22835" y="9819"/>
                  <a:pt x="20453" y="12201"/>
                  <a:pt x="20290" y="15136"/>
                </a:cubicBezTo>
                <a:cubicBezTo>
                  <a:pt x="20069" y="18609"/>
                  <a:pt x="22811" y="21409"/>
                  <a:pt x="26211" y="21409"/>
                </a:cubicBezTo>
                <a:cubicBezTo>
                  <a:pt x="26324" y="21409"/>
                  <a:pt x="26438" y="21406"/>
                  <a:pt x="26553" y="21399"/>
                </a:cubicBezTo>
                <a:cubicBezTo>
                  <a:pt x="29489" y="21236"/>
                  <a:pt x="31903" y="18822"/>
                  <a:pt x="32066" y="15887"/>
                </a:cubicBezTo>
                <a:cubicBezTo>
                  <a:pt x="32256" y="12414"/>
                  <a:pt x="29513" y="9614"/>
                  <a:pt x="26113" y="9614"/>
                </a:cubicBezTo>
                <a:close/>
                <a:moveTo>
                  <a:pt x="26167" y="4544"/>
                </a:moveTo>
                <a:cubicBezTo>
                  <a:pt x="32458" y="4544"/>
                  <a:pt x="37499" y="9834"/>
                  <a:pt x="37122" y="16213"/>
                </a:cubicBezTo>
                <a:cubicBezTo>
                  <a:pt x="36763" y="21693"/>
                  <a:pt x="32360" y="26097"/>
                  <a:pt x="26880" y="26455"/>
                </a:cubicBezTo>
                <a:cubicBezTo>
                  <a:pt x="26637" y="26471"/>
                  <a:pt x="26396" y="26479"/>
                  <a:pt x="26157" y="26479"/>
                </a:cubicBezTo>
                <a:cubicBezTo>
                  <a:pt x="19866" y="26479"/>
                  <a:pt x="14826" y="21189"/>
                  <a:pt x="15234" y="14810"/>
                </a:cubicBezTo>
                <a:cubicBezTo>
                  <a:pt x="15560" y="9330"/>
                  <a:pt x="19997" y="4926"/>
                  <a:pt x="25444" y="4568"/>
                </a:cubicBezTo>
                <a:cubicBezTo>
                  <a:pt x="25687" y="4552"/>
                  <a:pt x="25928" y="4544"/>
                  <a:pt x="26167" y="4544"/>
                </a:cubicBezTo>
                <a:close/>
                <a:moveTo>
                  <a:pt x="26195" y="1"/>
                </a:moveTo>
                <a:cubicBezTo>
                  <a:pt x="16246" y="1"/>
                  <a:pt x="7242" y="5448"/>
                  <a:pt x="523" y="14256"/>
                </a:cubicBezTo>
                <a:cubicBezTo>
                  <a:pt x="1" y="15006"/>
                  <a:pt x="1" y="16017"/>
                  <a:pt x="523" y="16702"/>
                </a:cubicBezTo>
                <a:cubicBezTo>
                  <a:pt x="7177" y="25575"/>
                  <a:pt x="16246" y="31022"/>
                  <a:pt x="26195" y="31022"/>
                </a:cubicBezTo>
                <a:cubicBezTo>
                  <a:pt x="36144" y="31022"/>
                  <a:pt x="45147" y="25575"/>
                  <a:pt x="51834" y="16767"/>
                </a:cubicBezTo>
                <a:cubicBezTo>
                  <a:pt x="52356" y="16017"/>
                  <a:pt x="52356" y="15006"/>
                  <a:pt x="51834" y="14321"/>
                </a:cubicBezTo>
                <a:cubicBezTo>
                  <a:pt x="45147" y="5416"/>
                  <a:pt x="36144" y="1"/>
                  <a:pt x="261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966"/>
              </a:solidFill>
            </a:endParaRPr>
          </a:p>
        </p:txBody>
      </p:sp>
      <p:cxnSp>
        <p:nvCxnSpPr>
          <p:cNvPr id="257" name="Google Shape;257;p23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618C653B-6556-AF43-D802-A467C2013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334CF5-C1DA-6A49-CC84-ED80ADD2AAA2}"/>
              </a:ext>
            </a:extLst>
          </p:cNvPr>
          <p:cNvSpPr/>
          <p:nvPr/>
        </p:nvSpPr>
        <p:spPr>
          <a:xfrm>
            <a:off x="6253316" y="2289512"/>
            <a:ext cx="2576619" cy="6056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460D4729-1044-5B20-40CF-62D6DAC7BB70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C425CE5F-BDC5-250F-8AD9-F33C897941F5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A49BD60-321C-F40B-F4B7-FCB44329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8082EF38-BA81-2D2A-6141-9E0E49D82D47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7D83E6F0-B7D0-B676-5C76-D5746A23CBBA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F47CC352-031B-C0CE-FD87-483BB764BC0F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C2D94062-3618-CE8E-AFE5-A0A1ECFB1A1A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36F03025-7643-D8DD-70AB-009B27310DDB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510C7B61-3DCE-93E0-1666-11302744A189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3" name="Google Shape;566;p30">
            <a:extLst>
              <a:ext uri="{FF2B5EF4-FFF2-40B4-BE49-F238E27FC236}">
                <a16:creationId xmlns:a16="http://schemas.microsoft.com/office/drawing/2014/main" id="{9B370014-CCF5-3477-ED61-1C2273DE20B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253316" y="2325933"/>
            <a:ext cx="2576618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s-ES" sz="1800" u="sng" kern="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Concurrencia vs TR</a:t>
            </a:r>
            <a:r>
              <a:rPr lang="es-ES" sz="18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900">
              <a:solidFill>
                <a:srgbClr val="002060"/>
              </a:solidFill>
            </a:endParaRPr>
          </a:p>
        </p:txBody>
      </p:sp>
      <p:sp>
        <p:nvSpPr>
          <p:cNvPr id="26" name="Google Shape;569;p30">
            <a:extLst>
              <a:ext uri="{FF2B5EF4-FFF2-40B4-BE49-F238E27FC236}">
                <a16:creationId xmlns:a16="http://schemas.microsoft.com/office/drawing/2014/main" id="{CD98551A-B24A-8416-AD7F-4DC359815387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6253316" y="1992680"/>
            <a:ext cx="2576618" cy="160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/>
              <a:t>LUCIAN</a:t>
            </a:r>
            <a:endParaRPr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6717F-4430-90BD-364A-B66C1CF88AE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6200" y="1607599"/>
            <a:ext cx="5743575" cy="2505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A22DE9-D24E-445F-AE19-7370B2702265}"/>
              </a:ext>
            </a:extLst>
          </p:cNvPr>
          <p:cNvSpPr/>
          <p:nvPr/>
        </p:nvSpPr>
        <p:spPr>
          <a:xfrm>
            <a:off x="1479756" y="1992681"/>
            <a:ext cx="390340" cy="1659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99909A-9A83-D89A-2E0A-7621EACEDAE9}"/>
              </a:ext>
            </a:extLst>
          </p:cNvPr>
          <p:cNvSpPr/>
          <p:nvPr/>
        </p:nvSpPr>
        <p:spPr>
          <a:xfrm>
            <a:off x="545036" y="3048000"/>
            <a:ext cx="390340" cy="604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2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build="p"/>
      <p:bldP spid="26" grpId="0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B2CCEE70-08C5-9A1B-9171-5886BF307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C0305388-C726-39D7-AA57-F9DC966045A5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A9460012-35A0-26A8-E11C-B15FB7078DB0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D2C74EA-AFDA-FC46-B5BC-8E3AE4118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051722C4-2CBC-4219-66E6-CC5397E92DEB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F4489918-E224-86F5-86F3-779481B39EE3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4411310D-966A-714F-4788-2292334EC611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FBE8B788-B7EE-C70B-80A0-C3CB8529962F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B43E4843-8C97-A7CE-E4E0-9D24A17E3DDE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4A4D8FD7-5217-FE1B-C1B5-1B1B81D85C86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EAC679-EF75-BC67-3BE0-072013E69BF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25612" y="1325069"/>
            <a:ext cx="5743575" cy="2486025"/>
          </a:xfrm>
          <a:prstGeom prst="rect">
            <a:avLst/>
          </a:prstGeom>
        </p:spPr>
      </p:pic>
      <p:sp>
        <p:nvSpPr>
          <p:cNvPr id="20" name="Google Shape;569;p30">
            <a:extLst>
              <a:ext uri="{FF2B5EF4-FFF2-40B4-BE49-F238E27FC236}">
                <a16:creationId xmlns:a16="http://schemas.microsoft.com/office/drawing/2014/main" id="{084FA4B9-FB51-E5FB-875A-5D72766DB8F9}"/>
              </a:ext>
            </a:extLst>
          </p:cNvPr>
          <p:cNvSpPr txBox="1">
            <a:spLocks/>
          </p:cNvSpPr>
          <p:nvPr/>
        </p:nvSpPr>
        <p:spPr>
          <a:xfrm>
            <a:off x="3268474" y="4004360"/>
            <a:ext cx="2576618" cy="16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900"/>
              <a:t>LUCIAN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7B6AA-B9D6-91CD-26F7-2E67B4115531}"/>
              </a:ext>
            </a:extLst>
          </p:cNvPr>
          <p:cNvSpPr/>
          <p:nvPr/>
        </p:nvSpPr>
        <p:spPr>
          <a:xfrm>
            <a:off x="2534920" y="1738851"/>
            <a:ext cx="685800" cy="1735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1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103186E0-03CE-D193-8512-E87AB6E37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79357620-C1E8-BFE1-8750-10F187942328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Tercer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9CB6CC01-1B73-9274-6ACF-445D4C847836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B023320-FD27-3EEF-58C8-1C22FAAC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756B559C-A485-9783-4A83-D8CEBAC16D25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911B8668-34F4-17DC-9906-968DBD79B381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5589C09B-5992-4952-0DE1-639DEE85A038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070C1DC6-C1BA-285B-FB00-41840114B490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BE66EE94-3C5A-0D1C-A8E1-E24965461EAC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E74730AE-6E06-9CD7-CA10-21149F3E8177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0" name="Google Shape;569;p30">
            <a:extLst>
              <a:ext uri="{FF2B5EF4-FFF2-40B4-BE49-F238E27FC236}">
                <a16:creationId xmlns:a16="http://schemas.microsoft.com/office/drawing/2014/main" id="{AFCF6711-66C8-AB15-9C01-F208F54A45C9}"/>
              </a:ext>
            </a:extLst>
          </p:cNvPr>
          <p:cNvSpPr txBox="1">
            <a:spLocks/>
          </p:cNvSpPr>
          <p:nvPr/>
        </p:nvSpPr>
        <p:spPr>
          <a:xfrm>
            <a:off x="3268474" y="4004360"/>
            <a:ext cx="2576618" cy="16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900"/>
              <a:t>JAVIER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1391E-789F-16C9-2EDF-F0E4DAE1F5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00212" y="1333500"/>
            <a:ext cx="5743575" cy="2476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3C63CD-2411-F6FB-0E1F-CCFD4572AD71}"/>
              </a:ext>
            </a:extLst>
          </p:cNvPr>
          <p:cNvSpPr/>
          <p:nvPr/>
        </p:nvSpPr>
        <p:spPr>
          <a:xfrm>
            <a:off x="5953760" y="1738851"/>
            <a:ext cx="660400" cy="1568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1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8162D728-FEA7-8473-B9F1-B6BD139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678B8794-C04B-7037-695E-420FF73EA354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CONCLUSIONES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587901C6-94A1-E426-C794-FE56707B95E9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995AA2C-AC21-81E1-E4C5-45C5EF43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6A54C615-053E-5F62-5440-6E4FE4FDAF7D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89BF47B3-52CD-C584-D851-50F2C814492F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E8C457C2-AB79-CE92-1EF0-88A692EB9D0C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96753E2D-54A6-E5E0-DFAF-BE091D8A5EC0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06FF09E9-49D9-2334-667A-918088FCB31D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7D930B27-5951-0045-3434-7FDDF6EB6991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1" name="Google Shape;400;p28">
            <a:extLst>
              <a:ext uri="{FF2B5EF4-FFF2-40B4-BE49-F238E27FC236}">
                <a16:creationId xmlns:a16="http://schemas.microsoft.com/office/drawing/2014/main" id="{20725C72-4B9A-F9BA-8AE6-00CF2E7DDC32}"/>
              </a:ext>
            </a:extLst>
          </p:cNvPr>
          <p:cNvSpPr/>
          <p:nvPr/>
        </p:nvSpPr>
        <p:spPr>
          <a:xfrm>
            <a:off x="1336225" y="3304888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22" name="Google Shape;401;p28">
            <a:extLst>
              <a:ext uri="{FF2B5EF4-FFF2-40B4-BE49-F238E27FC236}">
                <a16:creationId xmlns:a16="http://schemas.microsoft.com/office/drawing/2014/main" id="{86D82F2C-28E3-EE2C-1E8A-494BD3822DED}"/>
              </a:ext>
            </a:extLst>
          </p:cNvPr>
          <p:cNvSpPr/>
          <p:nvPr/>
        </p:nvSpPr>
        <p:spPr>
          <a:xfrm>
            <a:off x="1336225" y="2603538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23" name="Google Shape;402;p28">
            <a:extLst>
              <a:ext uri="{FF2B5EF4-FFF2-40B4-BE49-F238E27FC236}">
                <a16:creationId xmlns:a16="http://schemas.microsoft.com/office/drawing/2014/main" id="{2207BE30-E865-8197-C628-D12654FEEC4B}"/>
              </a:ext>
            </a:extLst>
          </p:cNvPr>
          <p:cNvSpPr/>
          <p:nvPr/>
        </p:nvSpPr>
        <p:spPr>
          <a:xfrm>
            <a:off x="1319912" y="1902188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48FFD5"/>
                </a:solidFill>
              </a:rPr>
              <a:t>Z</a:t>
            </a:r>
            <a:endParaRPr>
              <a:solidFill>
                <a:srgbClr val="48FFD5"/>
              </a:solidFill>
            </a:endParaRPr>
          </a:p>
        </p:txBody>
      </p:sp>
      <p:sp>
        <p:nvSpPr>
          <p:cNvPr id="24" name="Google Shape;404;p28">
            <a:extLst>
              <a:ext uri="{FF2B5EF4-FFF2-40B4-BE49-F238E27FC236}">
                <a16:creationId xmlns:a16="http://schemas.microsoft.com/office/drawing/2014/main" id="{A59EB951-B297-DADD-845F-A103075A38D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57931" y="2087437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JAVIER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" name="Google Shape;405;p28">
            <a:extLst>
              <a:ext uri="{FF2B5EF4-FFF2-40B4-BE49-F238E27FC236}">
                <a16:creationId xmlns:a16="http://schemas.microsoft.com/office/drawing/2014/main" id="{19938E86-274F-F529-1954-958DCCCA6B53}"/>
              </a:ext>
            </a:extLst>
          </p:cNvPr>
          <p:cNvSpPr txBox="1">
            <a:spLocks/>
          </p:cNvSpPr>
          <p:nvPr/>
        </p:nvSpPr>
        <p:spPr>
          <a:xfrm>
            <a:off x="1557931" y="3490586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Light"/>
              <a:buNone/>
              <a:defRPr sz="11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 algn="l"/>
            <a:r>
              <a:rPr lang="es-ES">
                <a:solidFill>
                  <a:schemeClr val="dk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Próximos pasos</a:t>
            </a:r>
          </a:p>
        </p:txBody>
      </p:sp>
      <p:sp>
        <p:nvSpPr>
          <p:cNvPr id="27" name="Google Shape;408;p28">
            <a:extLst>
              <a:ext uri="{FF2B5EF4-FFF2-40B4-BE49-F238E27FC236}">
                <a16:creationId xmlns:a16="http://schemas.microsoft.com/office/drawing/2014/main" id="{445BE271-4313-14E2-C4F6-7987355A333C}"/>
              </a:ext>
            </a:extLst>
          </p:cNvPr>
          <p:cNvSpPr/>
          <p:nvPr/>
        </p:nvSpPr>
        <p:spPr>
          <a:xfrm>
            <a:off x="819925" y="1880738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28" name="Google Shape;409;p28">
            <a:extLst>
              <a:ext uri="{FF2B5EF4-FFF2-40B4-BE49-F238E27FC236}">
                <a16:creationId xmlns:a16="http://schemas.microsoft.com/office/drawing/2014/main" id="{CE3EBE4F-5D23-9FDC-7040-61374E417143}"/>
              </a:ext>
            </a:extLst>
          </p:cNvPr>
          <p:cNvSpPr/>
          <p:nvPr/>
        </p:nvSpPr>
        <p:spPr>
          <a:xfrm>
            <a:off x="819925" y="2582088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29" name="Google Shape;410;p28">
            <a:extLst>
              <a:ext uri="{FF2B5EF4-FFF2-40B4-BE49-F238E27FC236}">
                <a16:creationId xmlns:a16="http://schemas.microsoft.com/office/drawing/2014/main" id="{DD404D56-91C7-7A58-0AC4-28386D5899C4}"/>
              </a:ext>
            </a:extLst>
          </p:cNvPr>
          <p:cNvSpPr/>
          <p:nvPr/>
        </p:nvSpPr>
        <p:spPr>
          <a:xfrm>
            <a:off x="933213" y="1994550"/>
            <a:ext cx="197329" cy="196282"/>
          </a:xfrm>
          <a:custGeom>
            <a:avLst/>
            <a:gdLst/>
            <a:ahLst/>
            <a:cxnLst/>
            <a:rect l="l" t="t" r="r" b="b"/>
            <a:pathLst>
              <a:path w="86076" h="85619" extrusionOk="0">
                <a:moveTo>
                  <a:pt x="69905" y="0"/>
                </a:moveTo>
                <a:cubicBezTo>
                  <a:pt x="68694" y="0"/>
                  <a:pt x="67486" y="477"/>
                  <a:pt x="66581" y="1432"/>
                </a:cubicBezTo>
                <a:lnTo>
                  <a:pt x="58027" y="9986"/>
                </a:lnTo>
                <a:lnTo>
                  <a:pt x="76090" y="28069"/>
                </a:lnTo>
                <a:lnTo>
                  <a:pt x="84186" y="19037"/>
                </a:lnTo>
                <a:cubicBezTo>
                  <a:pt x="86076" y="17227"/>
                  <a:pt x="86076" y="14184"/>
                  <a:pt x="84186" y="12373"/>
                </a:cubicBezTo>
                <a:lnTo>
                  <a:pt x="73245" y="1432"/>
                </a:lnTo>
                <a:cubicBezTo>
                  <a:pt x="72330" y="477"/>
                  <a:pt x="71116" y="0"/>
                  <a:pt x="69905" y="0"/>
                </a:cubicBezTo>
                <a:close/>
                <a:moveTo>
                  <a:pt x="52318" y="14760"/>
                </a:moveTo>
                <a:lnTo>
                  <a:pt x="0" y="67536"/>
                </a:lnTo>
                <a:lnTo>
                  <a:pt x="0" y="85618"/>
                </a:lnTo>
                <a:lnTo>
                  <a:pt x="18083" y="85618"/>
                </a:lnTo>
                <a:lnTo>
                  <a:pt x="70380" y="32823"/>
                </a:lnTo>
                <a:lnTo>
                  <a:pt x="52318" y="147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0" name="Google Shape;411;p28">
            <a:extLst>
              <a:ext uri="{FF2B5EF4-FFF2-40B4-BE49-F238E27FC236}">
                <a16:creationId xmlns:a16="http://schemas.microsoft.com/office/drawing/2014/main" id="{E1A49173-B6FC-E74C-3EF1-81272F5702BD}"/>
              </a:ext>
            </a:extLst>
          </p:cNvPr>
          <p:cNvSpPr/>
          <p:nvPr/>
        </p:nvSpPr>
        <p:spPr>
          <a:xfrm>
            <a:off x="819925" y="3283438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grpSp>
        <p:nvGrpSpPr>
          <p:cNvPr id="31" name="Google Shape;412;p28">
            <a:extLst>
              <a:ext uri="{FF2B5EF4-FFF2-40B4-BE49-F238E27FC236}">
                <a16:creationId xmlns:a16="http://schemas.microsoft.com/office/drawing/2014/main" id="{DDDFC3C3-1315-B9FB-4509-08DE1484BBC3}"/>
              </a:ext>
            </a:extLst>
          </p:cNvPr>
          <p:cNvGrpSpPr/>
          <p:nvPr/>
        </p:nvGrpSpPr>
        <p:grpSpPr>
          <a:xfrm rot="10800000" flipH="1">
            <a:off x="880550" y="2712182"/>
            <a:ext cx="302125" cy="163726"/>
            <a:chOff x="1319675" y="779200"/>
            <a:chExt cx="2343875" cy="1270175"/>
          </a:xfrm>
        </p:grpSpPr>
        <p:sp>
          <p:nvSpPr>
            <p:cNvPr id="32" name="Google Shape;413;p28">
              <a:extLst>
                <a:ext uri="{FF2B5EF4-FFF2-40B4-BE49-F238E27FC236}">
                  <a16:creationId xmlns:a16="http://schemas.microsoft.com/office/drawing/2014/main" id="{16C3CC73-0213-2488-AAFE-6C9EE7972CBB}"/>
                </a:ext>
              </a:extLst>
            </p:cNvPr>
            <p:cNvSpPr/>
            <p:nvPr/>
          </p:nvSpPr>
          <p:spPr>
            <a:xfrm>
              <a:off x="1319675" y="915950"/>
              <a:ext cx="717150" cy="996650"/>
            </a:xfrm>
            <a:custGeom>
              <a:avLst/>
              <a:gdLst/>
              <a:ahLst/>
              <a:cxnLst/>
              <a:rect l="l" t="t" r="r" b="b"/>
              <a:pathLst>
                <a:path w="28686" h="39866" extrusionOk="0">
                  <a:moveTo>
                    <a:pt x="28685" y="1"/>
                  </a:moveTo>
                  <a:lnTo>
                    <a:pt x="0" y="15557"/>
                  </a:lnTo>
                  <a:lnTo>
                    <a:pt x="0" y="24230"/>
                  </a:lnTo>
                  <a:lnTo>
                    <a:pt x="28685" y="39866"/>
                  </a:lnTo>
                  <a:lnTo>
                    <a:pt x="28685" y="29740"/>
                  </a:lnTo>
                  <a:lnTo>
                    <a:pt x="8713" y="19774"/>
                  </a:lnTo>
                  <a:lnTo>
                    <a:pt x="28685" y="10186"/>
                  </a:lnTo>
                  <a:lnTo>
                    <a:pt x="28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414;p28">
              <a:extLst>
                <a:ext uri="{FF2B5EF4-FFF2-40B4-BE49-F238E27FC236}">
                  <a16:creationId xmlns:a16="http://schemas.microsoft.com/office/drawing/2014/main" id="{60DCB50E-076B-6500-7EE9-2E63ABAD5722}"/>
                </a:ext>
              </a:extLst>
            </p:cNvPr>
            <p:cNvSpPr/>
            <p:nvPr/>
          </p:nvSpPr>
          <p:spPr>
            <a:xfrm>
              <a:off x="2159125" y="779200"/>
              <a:ext cx="626150" cy="1270175"/>
            </a:xfrm>
            <a:custGeom>
              <a:avLst/>
              <a:gdLst/>
              <a:ahLst/>
              <a:cxnLst/>
              <a:rect l="l" t="t" r="r" b="b"/>
              <a:pathLst>
                <a:path w="25046" h="50807" extrusionOk="0">
                  <a:moveTo>
                    <a:pt x="19038" y="0"/>
                  </a:moveTo>
                  <a:lnTo>
                    <a:pt x="1" y="50806"/>
                  </a:lnTo>
                  <a:lnTo>
                    <a:pt x="5969" y="5080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415;p28">
              <a:extLst>
                <a:ext uri="{FF2B5EF4-FFF2-40B4-BE49-F238E27FC236}">
                  <a16:creationId xmlns:a16="http://schemas.microsoft.com/office/drawing/2014/main" id="{BDD28681-DDBD-4644-3823-3D26C8DA3985}"/>
                </a:ext>
              </a:extLst>
            </p:cNvPr>
            <p:cNvSpPr/>
            <p:nvPr/>
          </p:nvSpPr>
          <p:spPr>
            <a:xfrm>
              <a:off x="2945900" y="915950"/>
              <a:ext cx="717650" cy="996650"/>
            </a:xfrm>
            <a:custGeom>
              <a:avLst/>
              <a:gdLst/>
              <a:ahLst/>
              <a:cxnLst/>
              <a:rect l="l" t="t" r="r" b="b"/>
              <a:pathLst>
                <a:path w="28706" h="39866" extrusionOk="0">
                  <a:moveTo>
                    <a:pt x="0" y="1"/>
                  </a:moveTo>
                  <a:lnTo>
                    <a:pt x="0" y="10047"/>
                  </a:lnTo>
                  <a:lnTo>
                    <a:pt x="19992" y="19854"/>
                  </a:lnTo>
                  <a:lnTo>
                    <a:pt x="0" y="29740"/>
                  </a:lnTo>
                  <a:lnTo>
                    <a:pt x="0" y="39866"/>
                  </a:lnTo>
                  <a:lnTo>
                    <a:pt x="28705" y="24190"/>
                  </a:lnTo>
                  <a:lnTo>
                    <a:pt x="28705" y="15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5" name="Google Shape;416;p28">
            <a:extLst>
              <a:ext uri="{FF2B5EF4-FFF2-40B4-BE49-F238E27FC236}">
                <a16:creationId xmlns:a16="http://schemas.microsoft.com/office/drawing/2014/main" id="{9496E5CE-1B7D-C34C-79D2-42B862589582}"/>
              </a:ext>
            </a:extLst>
          </p:cNvPr>
          <p:cNvGrpSpPr/>
          <p:nvPr/>
        </p:nvGrpSpPr>
        <p:grpSpPr>
          <a:xfrm>
            <a:off x="898731" y="3413525"/>
            <a:ext cx="265768" cy="163730"/>
            <a:chOff x="1319675" y="2389025"/>
            <a:chExt cx="2224000" cy="1370125"/>
          </a:xfrm>
        </p:grpSpPr>
        <p:sp>
          <p:nvSpPr>
            <p:cNvPr id="36" name="Google Shape;417;p28">
              <a:extLst>
                <a:ext uri="{FF2B5EF4-FFF2-40B4-BE49-F238E27FC236}">
                  <a16:creationId xmlns:a16="http://schemas.microsoft.com/office/drawing/2014/main" id="{17CB77D8-7EBB-E982-7614-8B354BED7F49}"/>
                </a:ext>
              </a:extLst>
            </p:cNvPr>
            <p:cNvSpPr/>
            <p:nvPr/>
          </p:nvSpPr>
          <p:spPr>
            <a:xfrm>
              <a:off x="1319675" y="2389025"/>
              <a:ext cx="1396475" cy="1369625"/>
            </a:xfrm>
            <a:custGeom>
              <a:avLst/>
              <a:gdLst/>
              <a:ahLst/>
              <a:cxnLst/>
              <a:rect l="l" t="t" r="r" b="b"/>
              <a:pathLst>
                <a:path w="55859" h="54785" extrusionOk="0">
                  <a:moveTo>
                    <a:pt x="49871" y="5988"/>
                  </a:moveTo>
                  <a:lnTo>
                    <a:pt x="49871" y="35509"/>
                  </a:lnTo>
                  <a:lnTo>
                    <a:pt x="5968" y="35509"/>
                  </a:lnTo>
                  <a:lnTo>
                    <a:pt x="5968" y="5988"/>
                  </a:lnTo>
                  <a:close/>
                  <a:moveTo>
                    <a:pt x="5570" y="0"/>
                  </a:moveTo>
                  <a:cubicBezTo>
                    <a:pt x="2487" y="0"/>
                    <a:pt x="0" y="2507"/>
                    <a:pt x="0" y="5570"/>
                  </a:cubicBezTo>
                  <a:lnTo>
                    <a:pt x="0" y="35906"/>
                  </a:lnTo>
                  <a:cubicBezTo>
                    <a:pt x="0" y="38990"/>
                    <a:pt x="2487" y="41476"/>
                    <a:pt x="5570" y="41476"/>
                  </a:cubicBezTo>
                  <a:lnTo>
                    <a:pt x="20549" y="41476"/>
                  </a:lnTo>
                  <a:lnTo>
                    <a:pt x="20549" y="48817"/>
                  </a:lnTo>
                  <a:lnTo>
                    <a:pt x="18182" y="48817"/>
                  </a:lnTo>
                  <a:cubicBezTo>
                    <a:pt x="16531" y="48817"/>
                    <a:pt x="15198" y="50150"/>
                    <a:pt x="15198" y="51801"/>
                  </a:cubicBezTo>
                  <a:cubicBezTo>
                    <a:pt x="15198" y="53452"/>
                    <a:pt x="16531" y="54785"/>
                    <a:pt x="18182" y="54785"/>
                  </a:cubicBezTo>
                  <a:lnTo>
                    <a:pt x="37657" y="54785"/>
                  </a:lnTo>
                  <a:cubicBezTo>
                    <a:pt x="39308" y="54785"/>
                    <a:pt x="40641" y="53452"/>
                    <a:pt x="40641" y="51801"/>
                  </a:cubicBezTo>
                  <a:cubicBezTo>
                    <a:pt x="40641" y="50150"/>
                    <a:pt x="39308" y="48817"/>
                    <a:pt x="37657" y="48817"/>
                  </a:cubicBezTo>
                  <a:lnTo>
                    <a:pt x="35290" y="48817"/>
                  </a:lnTo>
                  <a:lnTo>
                    <a:pt x="35290" y="41496"/>
                  </a:lnTo>
                  <a:lnTo>
                    <a:pt x="50289" y="41496"/>
                  </a:lnTo>
                  <a:cubicBezTo>
                    <a:pt x="53352" y="41476"/>
                    <a:pt x="55839" y="38990"/>
                    <a:pt x="55839" y="35926"/>
                  </a:cubicBezTo>
                  <a:lnTo>
                    <a:pt x="55839" y="5590"/>
                  </a:lnTo>
                  <a:cubicBezTo>
                    <a:pt x="55859" y="2507"/>
                    <a:pt x="53352" y="0"/>
                    <a:pt x="50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418;p28">
              <a:extLst>
                <a:ext uri="{FF2B5EF4-FFF2-40B4-BE49-F238E27FC236}">
                  <a16:creationId xmlns:a16="http://schemas.microsoft.com/office/drawing/2014/main" id="{11F89924-1846-D0D0-146A-A1E9D26C9F2A}"/>
                </a:ext>
              </a:extLst>
            </p:cNvPr>
            <p:cNvSpPr/>
            <p:nvPr/>
          </p:nvSpPr>
          <p:spPr>
            <a:xfrm>
              <a:off x="2902125" y="2587450"/>
              <a:ext cx="641550" cy="1171700"/>
            </a:xfrm>
            <a:custGeom>
              <a:avLst/>
              <a:gdLst/>
              <a:ahLst/>
              <a:cxnLst/>
              <a:rect l="l" t="t" r="r" b="b"/>
              <a:pathLst>
                <a:path w="25662" h="46868" extrusionOk="0">
                  <a:moveTo>
                    <a:pt x="19615" y="4954"/>
                  </a:moveTo>
                  <a:cubicBezTo>
                    <a:pt x="20550" y="4954"/>
                    <a:pt x="21305" y="5709"/>
                    <a:pt x="21305" y="6644"/>
                  </a:cubicBezTo>
                  <a:lnTo>
                    <a:pt x="21305" y="10623"/>
                  </a:lnTo>
                  <a:cubicBezTo>
                    <a:pt x="21286" y="11558"/>
                    <a:pt x="20550" y="12314"/>
                    <a:pt x="19615" y="12314"/>
                  </a:cubicBezTo>
                  <a:lnTo>
                    <a:pt x="6048" y="12314"/>
                  </a:lnTo>
                  <a:cubicBezTo>
                    <a:pt x="5113" y="12314"/>
                    <a:pt x="4357" y="11558"/>
                    <a:pt x="4357" y="10623"/>
                  </a:cubicBezTo>
                  <a:lnTo>
                    <a:pt x="4357" y="6644"/>
                  </a:lnTo>
                  <a:cubicBezTo>
                    <a:pt x="4357" y="5709"/>
                    <a:pt x="5113" y="4954"/>
                    <a:pt x="6048" y="4954"/>
                  </a:cubicBezTo>
                  <a:close/>
                  <a:moveTo>
                    <a:pt x="19615" y="16173"/>
                  </a:moveTo>
                  <a:cubicBezTo>
                    <a:pt x="20550" y="16173"/>
                    <a:pt x="21305" y="16929"/>
                    <a:pt x="21305" y="17864"/>
                  </a:cubicBezTo>
                  <a:lnTo>
                    <a:pt x="21305" y="21842"/>
                  </a:lnTo>
                  <a:cubicBezTo>
                    <a:pt x="21286" y="22777"/>
                    <a:pt x="20550" y="23513"/>
                    <a:pt x="19615" y="23513"/>
                  </a:cubicBezTo>
                  <a:lnTo>
                    <a:pt x="6048" y="23513"/>
                  </a:lnTo>
                  <a:cubicBezTo>
                    <a:pt x="5113" y="23513"/>
                    <a:pt x="4357" y="22777"/>
                    <a:pt x="4357" y="21842"/>
                  </a:cubicBezTo>
                  <a:lnTo>
                    <a:pt x="4357" y="17864"/>
                  </a:lnTo>
                  <a:cubicBezTo>
                    <a:pt x="4357" y="16929"/>
                    <a:pt x="5113" y="16173"/>
                    <a:pt x="6048" y="16173"/>
                  </a:cubicBezTo>
                  <a:close/>
                  <a:moveTo>
                    <a:pt x="12807" y="29617"/>
                  </a:moveTo>
                  <a:cubicBezTo>
                    <a:pt x="14016" y="29617"/>
                    <a:pt x="15179" y="30556"/>
                    <a:pt x="15179" y="31968"/>
                  </a:cubicBezTo>
                  <a:cubicBezTo>
                    <a:pt x="15179" y="33281"/>
                    <a:pt x="14124" y="34335"/>
                    <a:pt x="12831" y="34335"/>
                  </a:cubicBezTo>
                  <a:cubicBezTo>
                    <a:pt x="10723" y="34335"/>
                    <a:pt x="9668" y="31789"/>
                    <a:pt x="11160" y="30317"/>
                  </a:cubicBezTo>
                  <a:cubicBezTo>
                    <a:pt x="11637" y="29833"/>
                    <a:pt x="12227" y="29617"/>
                    <a:pt x="12807" y="29617"/>
                  </a:cubicBezTo>
                  <a:close/>
                  <a:moveTo>
                    <a:pt x="3104" y="0"/>
                  </a:moveTo>
                  <a:cubicBezTo>
                    <a:pt x="1393" y="0"/>
                    <a:pt x="0" y="1393"/>
                    <a:pt x="0" y="3104"/>
                  </a:cubicBezTo>
                  <a:lnTo>
                    <a:pt x="0" y="43764"/>
                  </a:lnTo>
                  <a:cubicBezTo>
                    <a:pt x="0" y="45475"/>
                    <a:pt x="1393" y="46868"/>
                    <a:pt x="3104" y="46868"/>
                  </a:cubicBezTo>
                  <a:lnTo>
                    <a:pt x="22559" y="46868"/>
                  </a:lnTo>
                  <a:cubicBezTo>
                    <a:pt x="24270" y="46868"/>
                    <a:pt x="25662" y="45475"/>
                    <a:pt x="25662" y="43764"/>
                  </a:cubicBezTo>
                  <a:lnTo>
                    <a:pt x="25662" y="3104"/>
                  </a:lnTo>
                  <a:cubicBezTo>
                    <a:pt x="25662" y="1393"/>
                    <a:pt x="24270" y="0"/>
                    <a:pt x="2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8" name="Google Shape;419;p28">
            <a:extLst>
              <a:ext uri="{FF2B5EF4-FFF2-40B4-BE49-F238E27FC236}">
                <a16:creationId xmlns:a16="http://schemas.microsoft.com/office/drawing/2014/main" id="{E8303563-7430-A389-6290-8383146CE753}"/>
              </a:ext>
            </a:extLst>
          </p:cNvPr>
          <p:cNvSpPr/>
          <p:nvPr/>
        </p:nvSpPr>
        <p:spPr>
          <a:xfrm>
            <a:off x="4876837" y="2409598"/>
            <a:ext cx="2681532" cy="1732190"/>
          </a:xfrm>
          <a:custGeom>
            <a:avLst/>
            <a:gdLst/>
            <a:ahLst/>
            <a:cxnLst/>
            <a:rect l="l" t="t" r="r" b="b"/>
            <a:pathLst>
              <a:path w="176649" h="114110" extrusionOk="0">
                <a:moveTo>
                  <a:pt x="5275" y="0"/>
                </a:moveTo>
                <a:cubicBezTo>
                  <a:pt x="2345" y="0"/>
                  <a:pt x="1" y="2344"/>
                  <a:pt x="1" y="5274"/>
                </a:cubicBezTo>
                <a:lnTo>
                  <a:pt x="1" y="108835"/>
                </a:lnTo>
                <a:cubicBezTo>
                  <a:pt x="1" y="111766"/>
                  <a:pt x="2345" y="114110"/>
                  <a:pt x="5275" y="114110"/>
                </a:cubicBezTo>
                <a:lnTo>
                  <a:pt x="171374" y="114110"/>
                </a:lnTo>
                <a:cubicBezTo>
                  <a:pt x="174304" y="114110"/>
                  <a:pt x="176648" y="111766"/>
                  <a:pt x="176648" y="108835"/>
                </a:cubicBezTo>
                <a:lnTo>
                  <a:pt x="176648" y="5274"/>
                </a:lnTo>
                <a:cubicBezTo>
                  <a:pt x="176648" y="2344"/>
                  <a:pt x="174304" y="0"/>
                  <a:pt x="1713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420;p28">
            <a:extLst>
              <a:ext uri="{FF2B5EF4-FFF2-40B4-BE49-F238E27FC236}">
                <a16:creationId xmlns:a16="http://schemas.microsoft.com/office/drawing/2014/main" id="{71D387D9-D14D-1BCB-431A-D4485157E0B7}"/>
              </a:ext>
            </a:extLst>
          </p:cNvPr>
          <p:cNvSpPr/>
          <p:nvPr/>
        </p:nvSpPr>
        <p:spPr>
          <a:xfrm>
            <a:off x="5005199" y="2541755"/>
            <a:ext cx="2424808" cy="1467860"/>
          </a:xfrm>
          <a:custGeom>
            <a:avLst/>
            <a:gdLst/>
            <a:ahLst/>
            <a:cxnLst/>
            <a:rect l="l" t="t" r="r" b="b"/>
            <a:pathLst>
              <a:path w="159737" h="96697" extrusionOk="0">
                <a:moveTo>
                  <a:pt x="0" y="1"/>
                </a:moveTo>
                <a:lnTo>
                  <a:pt x="0" y="96697"/>
                </a:lnTo>
                <a:lnTo>
                  <a:pt x="159737" y="96697"/>
                </a:lnTo>
                <a:lnTo>
                  <a:pt x="159737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91A51"/>
              </a:solidFill>
            </a:endParaRPr>
          </a:p>
        </p:txBody>
      </p:sp>
      <p:sp>
        <p:nvSpPr>
          <p:cNvPr id="40" name="Google Shape;421;p28">
            <a:extLst>
              <a:ext uri="{FF2B5EF4-FFF2-40B4-BE49-F238E27FC236}">
                <a16:creationId xmlns:a16="http://schemas.microsoft.com/office/drawing/2014/main" id="{7A5D43E7-2AA0-8C25-14E7-E1037C74A4A2}"/>
              </a:ext>
            </a:extLst>
          </p:cNvPr>
          <p:cNvSpPr/>
          <p:nvPr/>
        </p:nvSpPr>
        <p:spPr>
          <a:xfrm>
            <a:off x="4636011" y="4136703"/>
            <a:ext cx="3163178" cy="83900"/>
          </a:xfrm>
          <a:custGeom>
            <a:avLst/>
            <a:gdLst/>
            <a:ahLst/>
            <a:cxnLst/>
            <a:rect l="l" t="t" r="r" b="b"/>
            <a:pathLst>
              <a:path w="208378" h="5527" extrusionOk="0">
                <a:moveTo>
                  <a:pt x="0" y="1"/>
                </a:moveTo>
                <a:lnTo>
                  <a:pt x="0" y="5526"/>
                </a:lnTo>
                <a:lnTo>
                  <a:pt x="208377" y="5526"/>
                </a:lnTo>
                <a:lnTo>
                  <a:pt x="2083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1" name="Google Shape;422;p28">
            <a:extLst>
              <a:ext uri="{FF2B5EF4-FFF2-40B4-BE49-F238E27FC236}">
                <a16:creationId xmlns:a16="http://schemas.microsoft.com/office/drawing/2014/main" id="{5D597D18-3403-5DC5-473F-2B4BBD99FF0D}"/>
              </a:ext>
            </a:extLst>
          </p:cNvPr>
          <p:cNvSpPr/>
          <p:nvPr/>
        </p:nvSpPr>
        <p:spPr>
          <a:xfrm>
            <a:off x="5005199" y="2541755"/>
            <a:ext cx="2424808" cy="141083"/>
          </a:xfrm>
          <a:custGeom>
            <a:avLst/>
            <a:gdLst/>
            <a:ahLst/>
            <a:cxnLst/>
            <a:rect l="l" t="t" r="r" b="b"/>
            <a:pathLst>
              <a:path w="159737" h="9294" extrusionOk="0">
                <a:moveTo>
                  <a:pt x="0" y="1"/>
                </a:moveTo>
                <a:lnTo>
                  <a:pt x="0" y="9294"/>
                </a:lnTo>
                <a:lnTo>
                  <a:pt x="159737" y="9294"/>
                </a:lnTo>
                <a:lnTo>
                  <a:pt x="159737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3;p28">
            <a:extLst>
              <a:ext uri="{FF2B5EF4-FFF2-40B4-BE49-F238E27FC236}">
                <a16:creationId xmlns:a16="http://schemas.microsoft.com/office/drawing/2014/main" id="{EC6EBD37-E4BC-52ED-0B32-D7DA04165169}"/>
              </a:ext>
            </a:extLst>
          </p:cNvPr>
          <p:cNvSpPr/>
          <p:nvPr/>
        </p:nvSpPr>
        <p:spPr>
          <a:xfrm>
            <a:off x="5143716" y="2742556"/>
            <a:ext cx="1029417" cy="521069"/>
          </a:xfrm>
          <a:custGeom>
            <a:avLst/>
            <a:gdLst/>
            <a:ahLst/>
            <a:cxnLst/>
            <a:rect l="l" t="t" r="r" b="b"/>
            <a:pathLst>
              <a:path w="67814" h="34326" extrusionOk="0">
                <a:moveTo>
                  <a:pt x="1" y="1"/>
                </a:moveTo>
                <a:lnTo>
                  <a:pt x="1" y="34326"/>
                </a:lnTo>
                <a:lnTo>
                  <a:pt x="67813" y="34326"/>
                </a:lnTo>
                <a:lnTo>
                  <a:pt x="678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24;p28">
            <a:extLst>
              <a:ext uri="{FF2B5EF4-FFF2-40B4-BE49-F238E27FC236}">
                <a16:creationId xmlns:a16="http://schemas.microsoft.com/office/drawing/2014/main" id="{42C2292F-2276-DC23-3CF9-739F024C91F0}"/>
              </a:ext>
            </a:extLst>
          </p:cNvPr>
          <p:cNvSpPr/>
          <p:nvPr/>
        </p:nvSpPr>
        <p:spPr>
          <a:xfrm>
            <a:off x="5221240" y="2834061"/>
            <a:ext cx="297407" cy="297391"/>
          </a:xfrm>
          <a:custGeom>
            <a:avLst/>
            <a:gdLst/>
            <a:ahLst/>
            <a:cxnLst/>
            <a:rect l="l" t="t" r="r" b="b"/>
            <a:pathLst>
              <a:path w="19592" h="19591" extrusionOk="0">
                <a:moveTo>
                  <a:pt x="1" y="0"/>
                </a:moveTo>
                <a:lnTo>
                  <a:pt x="1" y="19591"/>
                </a:lnTo>
                <a:lnTo>
                  <a:pt x="19591" y="19591"/>
                </a:lnTo>
                <a:lnTo>
                  <a:pt x="195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25;p28">
            <a:extLst>
              <a:ext uri="{FF2B5EF4-FFF2-40B4-BE49-F238E27FC236}">
                <a16:creationId xmlns:a16="http://schemas.microsoft.com/office/drawing/2014/main" id="{F52609C2-C9E5-288B-FACE-8721DE3B2B63}"/>
              </a:ext>
            </a:extLst>
          </p:cNvPr>
          <p:cNvSpPr/>
          <p:nvPr/>
        </p:nvSpPr>
        <p:spPr>
          <a:xfrm>
            <a:off x="5500826" y="3535575"/>
            <a:ext cx="908690" cy="329163"/>
          </a:xfrm>
          <a:custGeom>
            <a:avLst/>
            <a:gdLst/>
            <a:ahLst/>
            <a:cxnLst/>
            <a:rect l="l" t="t" r="r" b="b"/>
            <a:pathLst>
              <a:path w="59861" h="21684" extrusionOk="0">
                <a:moveTo>
                  <a:pt x="1" y="1"/>
                </a:moveTo>
                <a:lnTo>
                  <a:pt x="1" y="21684"/>
                </a:lnTo>
                <a:lnTo>
                  <a:pt x="59860" y="21684"/>
                </a:lnTo>
                <a:lnTo>
                  <a:pt x="5986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26;p28">
            <a:extLst>
              <a:ext uri="{FF2B5EF4-FFF2-40B4-BE49-F238E27FC236}">
                <a16:creationId xmlns:a16="http://schemas.microsoft.com/office/drawing/2014/main" id="{49B3A425-3E34-E6F1-CD04-378114986DA7}"/>
              </a:ext>
            </a:extLst>
          </p:cNvPr>
          <p:cNvSpPr/>
          <p:nvPr/>
        </p:nvSpPr>
        <p:spPr>
          <a:xfrm>
            <a:off x="5560559" y="3610549"/>
            <a:ext cx="679927" cy="53403"/>
          </a:xfrm>
          <a:custGeom>
            <a:avLst/>
            <a:gdLst/>
            <a:ahLst/>
            <a:cxnLst/>
            <a:rect l="l" t="t" r="r" b="b"/>
            <a:pathLst>
              <a:path w="44791" h="3518" extrusionOk="0">
                <a:moveTo>
                  <a:pt x="1" y="1"/>
                </a:moveTo>
                <a:lnTo>
                  <a:pt x="1" y="3517"/>
                </a:lnTo>
                <a:lnTo>
                  <a:pt x="44791" y="3517"/>
                </a:lnTo>
                <a:lnTo>
                  <a:pt x="44791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6" name="Google Shape;427;p28">
            <a:extLst>
              <a:ext uri="{FF2B5EF4-FFF2-40B4-BE49-F238E27FC236}">
                <a16:creationId xmlns:a16="http://schemas.microsoft.com/office/drawing/2014/main" id="{98816EEC-82F4-73DB-27B5-C6DD121F548F}"/>
              </a:ext>
            </a:extLst>
          </p:cNvPr>
          <p:cNvSpPr/>
          <p:nvPr/>
        </p:nvSpPr>
        <p:spPr>
          <a:xfrm>
            <a:off x="5560559" y="3710949"/>
            <a:ext cx="526154" cy="52128"/>
          </a:xfrm>
          <a:custGeom>
            <a:avLst/>
            <a:gdLst/>
            <a:ahLst/>
            <a:cxnLst/>
            <a:rect l="l" t="t" r="r" b="b"/>
            <a:pathLst>
              <a:path w="34661" h="3434" extrusionOk="0">
                <a:moveTo>
                  <a:pt x="1" y="1"/>
                </a:moveTo>
                <a:lnTo>
                  <a:pt x="1" y="3433"/>
                </a:lnTo>
                <a:lnTo>
                  <a:pt x="34661" y="3433"/>
                </a:lnTo>
                <a:lnTo>
                  <a:pt x="34661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7" name="Google Shape;428;p28">
            <a:extLst>
              <a:ext uri="{FF2B5EF4-FFF2-40B4-BE49-F238E27FC236}">
                <a16:creationId xmlns:a16="http://schemas.microsoft.com/office/drawing/2014/main" id="{03780BC2-9C32-879D-BC66-F857B5DC0424}"/>
              </a:ext>
            </a:extLst>
          </p:cNvPr>
          <p:cNvSpPr/>
          <p:nvPr/>
        </p:nvSpPr>
        <p:spPr>
          <a:xfrm>
            <a:off x="5180573" y="3535575"/>
            <a:ext cx="322818" cy="329163"/>
          </a:xfrm>
          <a:custGeom>
            <a:avLst/>
            <a:gdLst/>
            <a:ahLst/>
            <a:cxnLst/>
            <a:rect l="l" t="t" r="r" b="b"/>
            <a:pathLst>
              <a:path w="21266" h="21684" extrusionOk="0">
                <a:moveTo>
                  <a:pt x="1" y="1"/>
                </a:moveTo>
                <a:lnTo>
                  <a:pt x="1" y="21684"/>
                </a:lnTo>
                <a:lnTo>
                  <a:pt x="21265" y="21684"/>
                </a:lnTo>
                <a:lnTo>
                  <a:pt x="212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29;p28">
            <a:extLst>
              <a:ext uri="{FF2B5EF4-FFF2-40B4-BE49-F238E27FC236}">
                <a16:creationId xmlns:a16="http://schemas.microsoft.com/office/drawing/2014/main" id="{82D5EB2E-8791-3BED-103C-F23FAA24609F}"/>
              </a:ext>
            </a:extLst>
          </p:cNvPr>
          <p:cNvSpPr/>
          <p:nvPr/>
        </p:nvSpPr>
        <p:spPr>
          <a:xfrm>
            <a:off x="5242842" y="3644719"/>
            <a:ext cx="218729" cy="109463"/>
          </a:xfrm>
          <a:custGeom>
            <a:avLst/>
            <a:gdLst/>
            <a:ahLst/>
            <a:cxnLst/>
            <a:rect l="l" t="t" r="r" b="b"/>
            <a:pathLst>
              <a:path w="14409" h="7211" extrusionOk="0">
                <a:moveTo>
                  <a:pt x="13060" y="1"/>
                </a:moveTo>
                <a:cubicBezTo>
                  <a:pt x="12832" y="1"/>
                  <a:pt x="12594" y="102"/>
                  <a:pt x="12391" y="345"/>
                </a:cubicBezTo>
                <a:lnTo>
                  <a:pt x="6950" y="5117"/>
                </a:lnTo>
                <a:lnTo>
                  <a:pt x="1592" y="345"/>
                </a:lnTo>
                <a:cubicBezTo>
                  <a:pt x="1424" y="178"/>
                  <a:pt x="1194" y="94"/>
                  <a:pt x="964" y="94"/>
                </a:cubicBezTo>
                <a:cubicBezTo>
                  <a:pt x="734" y="94"/>
                  <a:pt x="503" y="178"/>
                  <a:pt x="336" y="345"/>
                </a:cubicBezTo>
                <a:cubicBezTo>
                  <a:pt x="1" y="764"/>
                  <a:pt x="1" y="1266"/>
                  <a:pt x="336" y="1601"/>
                </a:cubicBezTo>
                <a:lnTo>
                  <a:pt x="6364" y="6959"/>
                </a:lnTo>
                <a:cubicBezTo>
                  <a:pt x="6531" y="7127"/>
                  <a:pt x="6761" y="7210"/>
                  <a:pt x="6992" y="7210"/>
                </a:cubicBezTo>
                <a:cubicBezTo>
                  <a:pt x="7222" y="7210"/>
                  <a:pt x="7452" y="7127"/>
                  <a:pt x="7619" y="6959"/>
                </a:cubicBezTo>
                <a:lnTo>
                  <a:pt x="13647" y="1685"/>
                </a:lnTo>
                <a:cubicBezTo>
                  <a:pt x="14408" y="987"/>
                  <a:pt x="13776" y="1"/>
                  <a:pt x="130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30;p28">
            <a:extLst>
              <a:ext uri="{FF2B5EF4-FFF2-40B4-BE49-F238E27FC236}">
                <a16:creationId xmlns:a16="http://schemas.microsoft.com/office/drawing/2014/main" id="{C6112AB8-C8E8-BA74-FE08-970A867CEFE7}"/>
              </a:ext>
            </a:extLst>
          </p:cNvPr>
          <p:cNvSpPr/>
          <p:nvPr/>
        </p:nvSpPr>
        <p:spPr>
          <a:xfrm>
            <a:off x="5683836" y="3292847"/>
            <a:ext cx="704079" cy="155049"/>
          </a:xfrm>
          <a:custGeom>
            <a:avLst/>
            <a:gdLst/>
            <a:ahLst/>
            <a:cxnLst/>
            <a:rect l="l" t="t" r="r" b="b"/>
            <a:pathLst>
              <a:path w="46382" h="10214" extrusionOk="0">
                <a:moveTo>
                  <a:pt x="1" y="0"/>
                </a:moveTo>
                <a:lnTo>
                  <a:pt x="1" y="10214"/>
                </a:lnTo>
                <a:lnTo>
                  <a:pt x="46381" y="10214"/>
                </a:lnTo>
                <a:lnTo>
                  <a:pt x="463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31;p28">
            <a:extLst>
              <a:ext uri="{FF2B5EF4-FFF2-40B4-BE49-F238E27FC236}">
                <a16:creationId xmlns:a16="http://schemas.microsoft.com/office/drawing/2014/main" id="{C8042FC7-42F3-3EEF-59BA-4B233F2C4DFD}"/>
              </a:ext>
            </a:extLst>
          </p:cNvPr>
          <p:cNvSpPr/>
          <p:nvPr/>
        </p:nvSpPr>
        <p:spPr>
          <a:xfrm>
            <a:off x="5683836" y="3100941"/>
            <a:ext cx="704079" cy="155064"/>
          </a:xfrm>
          <a:custGeom>
            <a:avLst/>
            <a:gdLst/>
            <a:ahLst/>
            <a:cxnLst/>
            <a:rect l="l" t="t" r="r" b="b"/>
            <a:pathLst>
              <a:path w="46382" h="10215" extrusionOk="0">
                <a:moveTo>
                  <a:pt x="1" y="0"/>
                </a:moveTo>
                <a:lnTo>
                  <a:pt x="1" y="10214"/>
                </a:lnTo>
                <a:lnTo>
                  <a:pt x="46381" y="10214"/>
                </a:lnTo>
                <a:lnTo>
                  <a:pt x="463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432;p28">
            <a:extLst>
              <a:ext uri="{FF2B5EF4-FFF2-40B4-BE49-F238E27FC236}">
                <a16:creationId xmlns:a16="http://schemas.microsoft.com/office/drawing/2014/main" id="{4E257D1F-6BA7-6F2E-CC60-3587DD083762}"/>
              </a:ext>
            </a:extLst>
          </p:cNvPr>
          <p:cNvSpPr/>
          <p:nvPr/>
        </p:nvSpPr>
        <p:spPr>
          <a:xfrm>
            <a:off x="6387899" y="3102216"/>
            <a:ext cx="155049" cy="155049"/>
          </a:xfrm>
          <a:custGeom>
            <a:avLst/>
            <a:gdLst/>
            <a:ahLst/>
            <a:cxnLst/>
            <a:rect l="l" t="t" r="r" b="b"/>
            <a:pathLst>
              <a:path w="10214" h="10214" extrusionOk="0">
                <a:moveTo>
                  <a:pt x="0" y="0"/>
                </a:moveTo>
                <a:lnTo>
                  <a:pt x="0" y="10214"/>
                </a:lnTo>
                <a:lnTo>
                  <a:pt x="10214" y="10214"/>
                </a:lnTo>
                <a:lnTo>
                  <a:pt x="1021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48FF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33;p28">
            <a:extLst>
              <a:ext uri="{FF2B5EF4-FFF2-40B4-BE49-F238E27FC236}">
                <a16:creationId xmlns:a16="http://schemas.microsoft.com/office/drawing/2014/main" id="{389C53A9-1F42-72B9-EB46-043A4E4E675B}"/>
              </a:ext>
            </a:extLst>
          </p:cNvPr>
          <p:cNvSpPr/>
          <p:nvPr/>
        </p:nvSpPr>
        <p:spPr>
          <a:xfrm>
            <a:off x="6579790" y="3182275"/>
            <a:ext cx="744746" cy="714234"/>
          </a:xfrm>
          <a:custGeom>
            <a:avLst/>
            <a:gdLst/>
            <a:ahLst/>
            <a:cxnLst/>
            <a:rect l="l" t="t" r="r" b="b"/>
            <a:pathLst>
              <a:path w="49061" h="47051" extrusionOk="0">
                <a:moveTo>
                  <a:pt x="1" y="1"/>
                </a:moveTo>
                <a:lnTo>
                  <a:pt x="1" y="47051"/>
                </a:lnTo>
                <a:lnTo>
                  <a:pt x="49060" y="47051"/>
                </a:lnTo>
                <a:lnTo>
                  <a:pt x="4906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34;p28">
            <a:extLst>
              <a:ext uri="{FF2B5EF4-FFF2-40B4-BE49-F238E27FC236}">
                <a16:creationId xmlns:a16="http://schemas.microsoft.com/office/drawing/2014/main" id="{8A5D6B00-4D90-1A6D-F27D-CA1F7719BDC7}"/>
              </a:ext>
            </a:extLst>
          </p:cNvPr>
          <p:cNvSpPr/>
          <p:nvPr/>
        </p:nvSpPr>
        <p:spPr>
          <a:xfrm>
            <a:off x="6668745" y="3215322"/>
            <a:ext cx="728230" cy="623427"/>
          </a:xfrm>
          <a:custGeom>
            <a:avLst/>
            <a:gdLst/>
            <a:ahLst/>
            <a:cxnLst/>
            <a:rect l="l" t="t" r="r" b="b"/>
            <a:pathLst>
              <a:path w="47973" h="41069" extrusionOk="0">
                <a:moveTo>
                  <a:pt x="20698" y="2821"/>
                </a:moveTo>
                <a:cubicBezTo>
                  <a:pt x="25039" y="2821"/>
                  <a:pt x="29467" y="4434"/>
                  <a:pt x="33070" y="8037"/>
                </a:cubicBezTo>
                <a:cubicBezTo>
                  <a:pt x="44121" y="19172"/>
                  <a:pt x="36251" y="38176"/>
                  <a:pt x="20512" y="38176"/>
                </a:cubicBezTo>
                <a:cubicBezTo>
                  <a:pt x="10801" y="38176"/>
                  <a:pt x="2931" y="30223"/>
                  <a:pt x="2931" y="20512"/>
                </a:cubicBezTo>
                <a:cubicBezTo>
                  <a:pt x="2931" y="9866"/>
                  <a:pt x="11625" y="2821"/>
                  <a:pt x="20698" y="2821"/>
                </a:cubicBezTo>
                <a:close/>
                <a:moveTo>
                  <a:pt x="20512" y="0"/>
                </a:moveTo>
                <a:cubicBezTo>
                  <a:pt x="9210" y="0"/>
                  <a:pt x="1" y="9126"/>
                  <a:pt x="1" y="20512"/>
                </a:cubicBezTo>
                <a:cubicBezTo>
                  <a:pt x="1" y="32859"/>
                  <a:pt x="10118" y="41068"/>
                  <a:pt x="20681" y="41068"/>
                </a:cubicBezTo>
                <a:cubicBezTo>
                  <a:pt x="25730" y="41068"/>
                  <a:pt x="30882" y="39192"/>
                  <a:pt x="35079" y="34995"/>
                </a:cubicBezTo>
                <a:cubicBezTo>
                  <a:pt x="47972" y="22102"/>
                  <a:pt x="38847" y="0"/>
                  <a:pt x="20512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54" name="Google Shape;435;p28">
            <a:extLst>
              <a:ext uri="{FF2B5EF4-FFF2-40B4-BE49-F238E27FC236}">
                <a16:creationId xmlns:a16="http://schemas.microsoft.com/office/drawing/2014/main" id="{92820501-8023-6016-9EEB-40A62FFFFB0C}"/>
              </a:ext>
            </a:extLst>
          </p:cNvPr>
          <p:cNvSpPr/>
          <p:nvPr/>
        </p:nvSpPr>
        <p:spPr>
          <a:xfrm>
            <a:off x="6905128" y="3364010"/>
            <a:ext cx="186835" cy="328040"/>
          </a:xfrm>
          <a:custGeom>
            <a:avLst/>
            <a:gdLst/>
            <a:ahLst/>
            <a:cxnLst/>
            <a:rect l="l" t="t" r="r" b="b"/>
            <a:pathLst>
              <a:path w="12308" h="21610" extrusionOk="0">
                <a:moveTo>
                  <a:pt x="1508" y="0"/>
                </a:moveTo>
                <a:cubicBezTo>
                  <a:pt x="671" y="0"/>
                  <a:pt x="1" y="670"/>
                  <a:pt x="1" y="1507"/>
                </a:cubicBezTo>
                <a:lnTo>
                  <a:pt x="84" y="1507"/>
                </a:lnTo>
                <a:lnTo>
                  <a:pt x="84" y="20177"/>
                </a:lnTo>
                <a:cubicBezTo>
                  <a:pt x="28" y="21028"/>
                  <a:pt x="740" y="21610"/>
                  <a:pt x="1492" y="21610"/>
                </a:cubicBezTo>
                <a:cubicBezTo>
                  <a:pt x="1849" y="21610"/>
                  <a:pt x="2216" y="21478"/>
                  <a:pt x="2512" y="21181"/>
                </a:cubicBezTo>
                <a:lnTo>
                  <a:pt x="11889" y="11889"/>
                </a:lnTo>
                <a:cubicBezTo>
                  <a:pt x="12140" y="11554"/>
                  <a:pt x="12307" y="11219"/>
                  <a:pt x="12307" y="10800"/>
                </a:cubicBezTo>
                <a:cubicBezTo>
                  <a:pt x="12307" y="10465"/>
                  <a:pt x="12140" y="10047"/>
                  <a:pt x="11889" y="9796"/>
                </a:cubicBezTo>
                <a:lnTo>
                  <a:pt x="2512" y="419"/>
                </a:lnTo>
                <a:cubicBezTo>
                  <a:pt x="2261" y="168"/>
                  <a:pt x="1843" y="0"/>
                  <a:pt x="1508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55" name="Google Shape;436;p28">
            <a:extLst>
              <a:ext uri="{FF2B5EF4-FFF2-40B4-BE49-F238E27FC236}">
                <a16:creationId xmlns:a16="http://schemas.microsoft.com/office/drawing/2014/main" id="{21EFF3EB-3478-8600-4928-F9100A688800}"/>
              </a:ext>
            </a:extLst>
          </p:cNvPr>
          <p:cNvSpPr/>
          <p:nvPr/>
        </p:nvSpPr>
        <p:spPr>
          <a:xfrm>
            <a:off x="6858115" y="1367491"/>
            <a:ext cx="1476741" cy="1959677"/>
          </a:xfrm>
          <a:custGeom>
            <a:avLst/>
            <a:gdLst/>
            <a:ahLst/>
            <a:cxnLst/>
            <a:rect l="l" t="t" r="r" b="b"/>
            <a:pathLst>
              <a:path w="97282" h="129096" extrusionOk="0">
                <a:moveTo>
                  <a:pt x="7702" y="0"/>
                </a:moveTo>
                <a:cubicBezTo>
                  <a:pt x="3433" y="84"/>
                  <a:pt x="0" y="3684"/>
                  <a:pt x="84" y="7953"/>
                </a:cubicBezTo>
                <a:lnTo>
                  <a:pt x="84" y="120807"/>
                </a:lnTo>
                <a:cubicBezTo>
                  <a:pt x="84" y="125161"/>
                  <a:pt x="3349" y="129096"/>
                  <a:pt x="7702" y="129096"/>
                </a:cubicBezTo>
                <a:lnTo>
                  <a:pt x="89161" y="129096"/>
                </a:lnTo>
                <a:cubicBezTo>
                  <a:pt x="93682" y="128928"/>
                  <a:pt x="97198" y="125244"/>
                  <a:pt x="97282" y="120807"/>
                </a:cubicBezTo>
                <a:lnTo>
                  <a:pt x="97282" y="7953"/>
                </a:lnTo>
                <a:cubicBezTo>
                  <a:pt x="97198" y="3600"/>
                  <a:pt x="93598" y="0"/>
                  <a:pt x="89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437;p28">
            <a:extLst>
              <a:ext uri="{FF2B5EF4-FFF2-40B4-BE49-F238E27FC236}">
                <a16:creationId xmlns:a16="http://schemas.microsoft.com/office/drawing/2014/main" id="{14912BE8-470C-BC10-53C0-034ACE895256}"/>
              </a:ext>
            </a:extLst>
          </p:cNvPr>
          <p:cNvSpPr/>
          <p:nvPr/>
        </p:nvSpPr>
        <p:spPr>
          <a:xfrm>
            <a:off x="6976307" y="1511094"/>
            <a:ext cx="1241633" cy="1500907"/>
          </a:xfrm>
          <a:custGeom>
            <a:avLst/>
            <a:gdLst/>
            <a:ahLst/>
            <a:cxnLst/>
            <a:rect l="l" t="t" r="r" b="b"/>
            <a:pathLst>
              <a:path w="81794" h="98874" extrusionOk="0">
                <a:moveTo>
                  <a:pt x="0" y="0"/>
                </a:moveTo>
                <a:lnTo>
                  <a:pt x="0" y="98873"/>
                </a:lnTo>
                <a:lnTo>
                  <a:pt x="81794" y="98873"/>
                </a:lnTo>
                <a:lnTo>
                  <a:pt x="81794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438;p28">
            <a:extLst>
              <a:ext uri="{FF2B5EF4-FFF2-40B4-BE49-F238E27FC236}">
                <a16:creationId xmlns:a16="http://schemas.microsoft.com/office/drawing/2014/main" id="{F9F81C6C-64FB-B2E3-9670-CA60B440A9E0}"/>
              </a:ext>
            </a:extLst>
          </p:cNvPr>
          <p:cNvSpPr/>
          <p:nvPr/>
        </p:nvSpPr>
        <p:spPr>
          <a:xfrm>
            <a:off x="7513876" y="3086960"/>
            <a:ext cx="185560" cy="159086"/>
          </a:xfrm>
          <a:custGeom>
            <a:avLst/>
            <a:gdLst/>
            <a:ahLst/>
            <a:cxnLst/>
            <a:rect l="l" t="t" r="r" b="b"/>
            <a:pathLst>
              <a:path w="12224" h="10480" extrusionOk="0">
                <a:moveTo>
                  <a:pt x="5275" y="1"/>
                </a:moveTo>
                <a:cubicBezTo>
                  <a:pt x="2344" y="1"/>
                  <a:pt x="0" y="2345"/>
                  <a:pt x="0" y="5275"/>
                </a:cubicBezTo>
                <a:cubicBezTo>
                  <a:pt x="0" y="8397"/>
                  <a:pt x="2579" y="10480"/>
                  <a:pt x="5283" y="10480"/>
                </a:cubicBezTo>
                <a:cubicBezTo>
                  <a:pt x="6567" y="10480"/>
                  <a:pt x="7880" y="10010"/>
                  <a:pt x="8958" y="8959"/>
                </a:cubicBezTo>
                <a:cubicBezTo>
                  <a:pt x="12223" y="5693"/>
                  <a:pt x="9879" y="1"/>
                  <a:pt x="527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439;p28">
            <a:extLst>
              <a:ext uri="{FF2B5EF4-FFF2-40B4-BE49-F238E27FC236}">
                <a16:creationId xmlns:a16="http://schemas.microsoft.com/office/drawing/2014/main" id="{D52B9D63-47B4-2845-D630-90A05844898C}"/>
              </a:ext>
            </a:extLst>
          </p:cNvPr>
          <p:cNvSpPr/>
          <p:nvPr/>
        </p:nvSpPr>
        <p:spPr>
          <a:xfrm>
            <a:off x="7577419" y="1730946"/>
            <a:ext cx="584612" cy="583352"/>
          </a:xfrm>
          <a:custGeom>
            <a:avLst/>
            <a:gdLst/>
            <a:ahLst/>
            <a:cxnLst/>
            <a:rect l="l" t="t" r="r" b="b"/>
            <a:pathLst>
              <a:path w="38512" h="38429" extrusionOk="0">
                <a:moveTo>
                  <a:pt x="19339" y="14484"/>
                </a:moveTo>
                <a:cubicBezTo>
                  <a:pt x="16577" y="14484"/>
                  <a:pt x="14316" y="16745"/>
                  <a:pt x="14316" y="19507"/>
                </a:cubicBezTo>
                <a:cubicBezTo>
                  <a:pt x="14316" y="22569"/>
                  <a:pt x="16812" y="24594"/>
                  <a:pt x="19411" y="24594"/>
                </a:cubicBezTo>
                <a:cubicBezTo>
                  <a:pt x="20650" y="24594"/>
                  <a:pt x="21913" y="24134"/>
                  <a:pt x="22939" y="23107"/>
                </a:cubicBezTo>
                <a:cubicBezTo>
                  <a:pt x="26037" y="19926"/>
                  <a:pt x="23860" y="14484"/>
                  <a:pt x="19339" y="14484"/>
                </a:cubicBezTo>
                <a:close/>
                <a:moveTo>
                  <a:pt x="19256" y="9629"/>
                </a:moveTo>
                <a:cubicBezTo>
                  <a:pt x="25786" y="9629"/>
                  <a:pt x="30390" y="16075"/>
                  <a:pt x="28381" y="22354"/>
                </a:cubicBezTo>
                <a:cubicBezTo>
                  <a:pt x="27062" y="26229"/>
                  <a:pt x="23469" y="28886"/>
                  <a:pt x="19363" y="28886"/>
                </a:cubicBezTo>
                <a:cubicBezTo>
                  <a:pt x="19299" y="28886"/>
                  <a:pt x="19236" y="28885"/>
                  <a:pt x="19172" y="28884"/>
                </a:cubicBezTo>
                <a:cubicBezTo>
                  <a:pt x="12558" y="28884"/>
                  <a:pt x="7954" y="22438"/>
                  <a:pt x="10047" y="16159"/>
                </a:cubicBezTo>
                <a:cubicBezTo>
                  <a:pt x="11386" y="12224"/>
                  <a:pt x="15070" y="9629"/>
                  <a:pt x="19256" y="9629"/>
                </a:cubicBezTo>
                <a:close/>
                <a:moveTo>
                  <a:pt x="16242" y="1"/>
                </a:moveTo>
                <a:lnTo>
                  <a:pt x="16242" y="2847"/>
                </a:lnTo>
                <a:cubicBezTo>
                  <a:pt x="13898" y="3266"/>
                  <a:pt x="11721" y="4187"/>
                  <a:pt x="9879" y="5526"/>
                </a:cubicBezTo>
                <a:lnTo>
                  <a:pt x="7786" y="3517"/>
                </a:lnTo>
                <a:lnTo>
                  <a:pt x="3433" y="7787"/>
                </a:lnTo>
                <a:lnTo>
                  <a:pt x="5526" y="9796"/>
                </a:lnTo>
                <a:cubicBezTo>
                  <a:pt x="4186" y="11722"/>
                  <a:pt x="3265" y="13898"/>
                  <a:pt x="2847" y="16159"/>
                </a:cubicBezTo>
                <a:lnTo>
                  <a:pt x="0" y="16159"/>
                </a:lnTo>
                <a:lnTo>
                  <a:pt x="0" y="22270"/>
                </a:lnTo>
                <a:lnTo>
                  <a:pt x="2847" y="22270"/>
                </a:lnTo>
                <a:cubicBezTo>
                  <a:pt x="3265" y="24531"/>
                  <a:pt x="4186" y="26707"/>
                  <a:pt x="5526" y="28633"/>
                </a:cubicBezTo>
                <a:lnTo>
                  <a:pt x="3433" y="30642"/>
                </a:lnTo>
                <a:lnTo>
                  <a:pt x="7786" y="34912"/>
                </a:lnTo>
                <a:lnTo>
                  <a:pt x="9879" y="32903"/>
                </a:lnTo>
                <a:cubicBezTo>
                  <a:pt x="11721" y="34242"/>
                  <a:pt x="13898" y="35163"/>
                  <a:pt x="16242" y="35582"/>
                </a:cubicBezTo>
                <a:lnTo>
                  <a:pt x="16242" y="38428"/>
                </a:lnTo>
                <a:lnTo>
                  <a:pt x="22270" y="38428"/>
                </a:lnTo>
                <a:lnTo>
                  <a:pt x="22270" y="35582"/>
                </a:lnTo>
                <a:cubicBezTo>
                  <a:pt x="24614" y="35163"/>
                  <a:pt x="26790" y="34242"/>
                  <a:pt x="28716" y="32903"/>
                </a:cubicBezTo>
                <a:lnTo>
                  <a:pt x="30809" y="34996"/>
                </a:lnTo>
                <a:lnTo>
                  <a:pt x="35079" y="30642"/>
                </a:lnTo>
                <a:lnTo>
                  <a:pt x="33069" y="28633"/>
                </a:lnTo>
                <a:cubicBezTo>
                  <a:pt x="34325" y="26707"/>
                  <a:pt x="35246" y="24531"/>
                  <a:pt x="35665" y="22270"/>
                </a:cubicBezTo>
                <a:lnTo>
                  <a:pt x="38511" y="22270"/>
                </a:lnTo>
                <a:lnTo>
                  <a:pt x="38511" y="16242"/>
                </a:lnTo>
                <a:lnTo>
                  <a:pt x="35665" y="16242"/>
                </a:lnTo>
                <a:cubicBezTo>
                  <a:pt x="35246" y="13898"/>
                  <a:pt x="34325" y="11722"/>
                  <a:pt x="33069" y="9796"/>
                </a:cubicBezTo>
                <a:lnTo>
                  <a:pt x="35079" y="7787"/>
                </a:lnTo>
                <a:lnTo>
                  <a:pt x="30809" y="3517"/>
                </a:lnTo>
                <a:lnTo>
                  <a:pt x="28716" y="5526"/>
                </a:lnTo>
                <a:cubicBezTo>
                  <a:pt x="26790" y="4187"/>
                  <a:pt x="24614" y="3350"/>
                  <a:pt x="22270" y="2847"/>
                </a:cubicBezTo>
                <a:lnTo>
                  <a:pt x="222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440;p28">
            <a:extLst>
              <a:ext uri="{FF2B5EF4-FFF2-40B4-BE49-F238E27FC236}">
                <a16:creationId xmlns:a16="http://schemas.microsoft.com/office/drawing/2014/main" id="{9D94834C-CB94-B58E-B6ED-06BACCE1A967}"/>
              </a:ext>
            </a:extLst>
          </p:cNvPr>
          <p:cNvSpPr/>
          <p:nvPr/>
        </p:nvSpPr>
        <p:spPr>
          <a:xfrm>
            <a:off x="7107204" y="1832622"/>
            <a:ext cx="432099" cy="430839"/>
          </a:xfrm>
          <a:custGeom>
            <a:avLst/>
            <a:gdLst/>
            <a:ahLst/>
            <a:cxnLst/>
            <a:rect l="l" t="t" r="r" b="b"/>
            <a:pathLst>
              <a:path w="28465" h="28382" extrusionOk="0">
                <a:moveTo>
                  <a:pt x="14316" y="10633"/>
                </a:moveTo>
                <a:cubicBezTo>
                  <a:pt x="12307" y="10633"/>
                  <a:pt x="10632" y="12307"/>
                  <a:pt x="10632" y="14400"/>
                </a:cubicBezTo>
                <a:cubicBezTo>
                  <a:pt x="10632" y="16628"/>
                  <a:pt x="12504" y="18154"/>
                  <a:pt x="14437" y="18154"/>
                </a:cubicBezTo>
                <a:cubicBezTo>
                  <a:pt x="15337" y="18154"/>
                  <a:pt x="16251" y="17824"/>
                  <a:pt x="16995" y="17079"/>
                </a:cubicBezTo>
                <a:cubicBezTo>
                  <a:pt x="19339" y="14651"/>
                  <a:pt x="17665" y="10633"/>
                  <a:pt x="14316" y="10633"/>
                </a:cubicBezTo>
                <a:close/>
                <a:moveTo>
                  <a:pt x="14232" y="7033"/>
                </a:moveTo>
                <a:cubicBezTo>
                  <a:pt x="19088" y="7033"/>
                  <a:pt x="22521" y="11805"/>
                  <a:pt x="21014" y="16493"/>
                </a:cubicBezTo>
                <a:cubicBezTo>
                  <a:pt x="20093" y="19340"/>
                  <a:pt x="17330" y="21349"/>
                  <a:pt x="14232" y="21349"/>
                </a:cubicBezTo>
                <a:cubicBezTo>
                  <a:pt x="9377" y="21265"/>
                  <a:pt x="5944" y="16493"/>
                  <a:pt x="7535" y="11889"/>
                </a:cubicBezTo>
                <a:lnTo>
                  <a:pt x="7451" y="11889"/>
                </a:lnTo>
                <a:cubicBezTo>
                  <a:pt x="8372" y="8958"/>
                  <a:pt x="11135" y="7033"/>
                  <a:pt x="14232" y="7033"/>
                </a:cubicBezTo>
                <a:close/>
                <a:moveTo>
                  <a:pt x="11972" y="0"/>
                </a:moveTo>
                <a:lnTo>
                  <a:pt x="11972" y="2093"/>
                </a:lnTo>
                <a:cubicBezTo>
                  <a:pt x="10298" y="2428"/>
                  <a:pt x="8707" y="3098"/>
                  <a:pt x="7284" y="4103"/>
                </a:cubicBezTo>
                <a:lnTo>
                  <a:pt x="5777" y="2596"/>
                </a:lnTo>
                <a:lnTo>
                  <a:pt x="2595" y="5693"/>
                </a:lnTo>
                <a:lnTo>
                  <a:pt x="4102" y="7200"/>
                </a:lnTo>
                <a:cubicBezTo>
                  <a:pt x="3098" y="8623"/>
                  <a:pt x="2428" y="10214"/>
                  <a:pt x="2177" y="11972"/>
                </a:cubicBezTo>
                <a:lnTo>
                  <a:pt x="2093" y="11889"/>
                </a:lnTo>
                <a:lnTo>
                  <a:pt x="0" y="11889"/>
                </a:lnTo>
                <a:lnTo>
                  <a:pt x="0" y="16493"/>
                </a:lnTo>
                <a:lnTo>
                  <a:pt x="2093" y="16493"/>
                </a:lnTo>
                <a:cubicBezTo>
                  <a:pt x="2428" y="18167"/>
                  <a:pt x="3098" y="19758"/>
                  <a:pt x="4102" y="21181"/>
                </a:cubicBezTo>
                <a:lnTo>
                  <a:pt x="2595" y="22688"/>
                </a:lnTo>
                <a:lnTo>
                  <a:pt x="5693" y="25786"/>
                </a:lnTo>
                <a:lnTo>
                  <a:pt x="7200" y="24363"/>
                </a:lnTo>
                <a:cubicBezTo>
                  <a:pt x="8623" y="25284"/>
                  <a:pt x="10214" y="25953"/>
                  <a:pt x="11972" y="26288"/>
                </a:cubicBezTo>
                <a:lnTo>
                  <a:pt x="11972" y="28381"/>
                </a:lnTo>
                <a:lnTo>
                  <a:pt x="16493" y="28381"/>
                </a:lnTo>
                <a:lnTo>
                  <a:pt x="16493" y="26288"/>
                </a:lnTo>
                <a:cubicBezTo>
                  <a:pt x="18167" y="25953"/>
                  <a:pt x="19758" y="25284"/>
                  <a:pt x="21181" y="24363"/>
                </a:cubicBezTo>
                <a:lnTo>
                  <a:pt x="22772" y="25870"/>
                </a:lnTo>
                <a:lnTo>
                  <a:pt x="25869" y="22772"/>
                </a:lnTo>
                <a:lnTo>
                  <a:pt x="24362" y="21265"/>
                </a:lnTo>
                <a:cubicBezTo>
                  <a:pt x="25367" y="19758"/>
                  <a:pt x="26037" y="18167"/>
                  <a:pt x="26372" y="16493"/>
                </a:cubicBezTo>
                <a:lnTo>
                  <a:pt x="28465" y="16493"/>
                </a:lnTo>
                <a:lnTo>
                  <a:pt x="28465" y="11972"/>
                </a:lnTo>
                <a:lnTo>
                  <a:pt x="26372" y="11972"/>
                </a:lnTo>
                <a:cubicBezTo>
                  <a:pt x="26037" y="10214"/>
                  <a:pt x="25367" y="8623"/>
                  <a:pt x="24362" y="7200"/>
                </a:cubicBezTo>
                <a:lnTo>
                  <a:pt x="25869" y="5693"/>
                </a:lnTo>
                <a:lnTo>
                  <a:pt x="22772" y="2596"/>
                </a:lnTo>
                <a:lnTo>
                  <a:pt x="21265" y="4103"/>
                </a:lnTo>
                <a:cubicBezTo>
                  <a:pt x="19842" y="3098"/>
                  <a:pt x="18167" y="2428"/>
                  <a:pt x="16493" y="2093"/>
                </a:cubicBezTo>
                <a:lnTo>
                  <a:pt x="16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441;p28">
            <a:extLst>
              <a:ext uri="{FF2B5EF4-FFF2-40B4-BE49-F238E27FC236}">
                <a16:creationId xmlns:a16="http://schemas.microsoft.com/office/drawing/2014/main" id="{0948A8BB-D24A-80F7-2D7A-B05FDB0A5D40}"/>
              </a:ext>
            </a:extLst>
          </p:cNvPr>
          <p:cNvSpPr/>
          <p:nvPr/>
        </p:nvSpPr>
        <p:spPr>
          <a:xfrm>
            <a:off x="7225395" y="2240569"/>
            <a:ext cx="636710" cy="635450"/>
          </a:xfrm>
          <a:custGeom>
            <a:avLst/>
            <a:gdLst/>
            <a:ahLst/>
            <a:cxnLst/>
            <a:rect l="l" t="t" r="r" b="b"/>
            <a:pathLst>
              <a:path w="41944" h="41861" extrusionOk="0">
                <a:moveTo>
                  <a:pt x="21243" y="15752"/>
                </a:moveTo>
                <a:cubicBezTo>
                  <a:pt x="20950" y="15752"/>
                  <a:pt x="20650" y="15775"/>
                  <a:pt x="20344" y="15823"/>
                </a:cubicBezTo>
                <a:cubicBezTo>
                  <a:pt x="17414" y="16242"/>
                  <a:pt x="15321" y="19005"/>
                  <a:pt x="15823" y="22019"/>
                </a:cubicBezTo>
                <a:cubicBezTo>
                  <a:pt x="16280" y="24914"/>
                  <a:pt x="18709" y="26576"/>
                  <a:pt x="21185" y="26576"/>
                </a:cubicBezTo>
                <a:cubicBezTo>
                  <a:pt x="22790" y="26576"/>
                  <a:pt x="24415" y="25877"/>
                  <a:pt x="25534" y="24363"/>
                </a:cubicBezTo>
                <a:cubicBezTo>
                  <a:pt x="28198" y="20680"/>
                  <a:pt x="25510" y="15752"/>
                  <a:pt x="21243" y="15752"/>
                </a:cubicBezTo>
                <a:close/>
                <a:moveTo>
                  <a:pt x="21052" y="10506"/>
                </a:moveTo>
                <a:cubicBezTo>
                  <a:pt x="27354" y="10506"/>
                  <a:pt x="32385" y="16206"/>
                  <a:pt x="31227" y="22688"/>
                </a:cubicBezTo>
                <a:cubicBezTo>
                  <a:pt x="30474" y="27125"/>
                  <a:pt x="26958" y="30474"/>
                  <a:pt x="22604" y="31144"/>
                </a:cubicBezTo>
                <a:cubicBezTo>
                  <a:pt x="22054" y="31229"/>
                  <a:pt x="21510" y="31270"/>
                  <a:pt x="20975" y="31270"/>
                </a:cubicBezTo>
                <a:cubicBezTo>
                  <a:pt x="14673" y="31270"/>
                  <a:pt x="9642" y="25571"/>
                  <a:pt x="10800" y="19088"/>
                </a:cubicBezTo>
                <a:cubicBezTo>
                  <a:pt x="11470" y="14735"/>
                  <a:pt x="14986" y="11302"/>
                  <a:pt x="19423" y="10633"/>
                </a:cubicBezTo>
                <a:cubicBezTo>
                  <a:pt x="19973" y="10548"/>
                  <a:pt x="20517" y="10506"/>
                  <a:pt x="21052" y="10506"/>
                </a:cubicBezTo>
                <a:close/>
                <a:moveTo>
                  <a:pt x="21097" y="0"/>
                </a:moveTo>
                <a:lnTo>
                  <a:pt x="17916" y="503"/>
                </a:lnTo>
                <a:lnTo>
                  <a:pt x="14651" y="1005"/>
                </a:lnTo>
                <a:lnTo>
                  <a:pt x="15153" y="4019"/>
                </a:lnTo>
                <a:cubicBezTo>
                  <a:pt x="12725" y="4856"/>
                  <a:pt x="10632" y="6196"/>
                  <a:pt x="8791" y="7870"/>
                </a:cubicBezTo>
                <a:lnTo>
                  <a:pt x="6279" y="6112"/>
                </a:lnTo>
                <a:lnTo>
                  <a:pt x="2428" y="11302"/>
                </a:lnTo>
                <a:lnTo>
                  <a:pt x="4856" y="13144"/>
                </a:lnTo>
                <a:cubicBezTo>
                  <a:pt x="3767" y="15405"/>
                  <a:pt x="3181" y="17833"/>
                  <a:pt x="3098" y="20344"/>
                </a:cubicBezTo>
                <a:lnTo>
                  <a:pt x="0" y="20846"/>
                </a:lnTo>
                <a:lnTo>
                  <a:pt x="1005" y="27293"/>
                </a:lnTo>
                <a:lnTo>
                  <a:pt x="4102" y="26791"/>
                </a:lnTo>
                <a:cubicBezTo>
                  <a:pt x="4939" y="29135"/>
                  <a:pt x="6195" y="31311"/>
                  <a:pt x="7953" y="33153"/>
                </a:cubicBezTo>
                <a:lnTo>
                  <a:pt x="6112" y="35665"/>
                </a:lnTo>
                <a:lnTo>
                  <a:pt x="11386" y="39516"/>
                </a:lnTo>
                <a:lnTo>
                  <a:pt x="13144" y="37004"/>
                </a:lnTo>
                <a:cubicBezTo>
                  <a:pt x="15404" y="38093"/>
                  <a:pt x="17916" y="38679"/>
                  <a:pt x="20428" y="38762"/>
                </a:cubicBezTo>
                <a:lnTo>
                  <a:pt x="20930" y="41860"/>
                </a:lnTo>
                <a:lnTo>
                  <a:pt x="24195" y="41358"/>
                </a:lnTo>
                <a:lnTo>
                  <a:pt x="27376" y="40855"/>
                </a:lnTo>
                <a:lnTo>
                  <a:pt x="26958" y="37842"/>
                </a:lnTo>
                <a:cubicBezTo>
                  <a:pt x="29302" y="37004"/>
                  <a:pt x="31478" y="35665"/>
                  <a:pt x="33237" y="33990"/>
                </a:cubicBezTo>
                <a:lnTo>
                  <a:pt x="35748" y="35832"/>
                </a:lnTo>
                <a:lnTo>
                  <a:pt x="39599" y="30558"/>
                </a:lnTo>
                <a:lnTo>
                  <a:pt x="37088" y="28716"/>
                </a:lnTo>
                <a:cubicBezTo>
                  <a:pt x="38176" y="26456"/>
                  <a:pt x="38846" y="24028"/>
                  <a:pt x="38929" y="21516"/>
                </a:cubicBezTo>
                <a:lnTo>
                  <a:pt x="41943" y="21014"/>
                </a:lnTo>
                <a:lnTo>
                  <a:pt x="40939" y="14568"/>
                </a:lnTo>
                <a:lnTo>
                  <a:pt x="37925" y="15070"/>
                </a:lnTo>
                <a:cubicBezTo>
                  <a:pt x="37088" y="12642"/>
                  <a:pt x="35748" y="10549"/>
                  <a:pt x="34074" y="8707"/>
                </a:cubicBezTo>
                <a:lnTo>
                  <a:pt x="35916" y="6196"/>
                </a:lnTo>
                <a:lnTo>
                  <a:pt x="30641" y="2344"/>
                </a:lnTo>
                <a:lnTo>
                  <a:pt x="28799" y="4856"/>
                </a:lnTo>
                <a:cubicBezTo>
                  <a:pt x="26539" y="3684"/>
                  <a:pt x="24111" y="3098"/>
                  <a:pt x="21600" y="3014"/>
                </a:cubicBezTo>
                <a:lnTo>
                  <a:pt x="2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404;p28">
            <a:extLst>
              <a:ext uri="{FF2B5EF4-FFF2-40B4-BE49-F238E27FC236}">
                <a16:creationId xmlns:a16="http://schemas.microsoft.com/office/drawing/2014/main" id="{129220E0-7B88-DDE5-354E-9BCC71BDCA8C}"/>
              </a:ext>
            </a:extLst>
          </p:cNvPr>
          <p:cNvSpPr txBox="1">
            <a:spLocks/>
          </p:cNvSpPr>
          <p:nvPr/>
        </p:nvSpPr>
        <p:spPr>
          <a:xfrm>
            <a:off x="1527737" y="2794038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algn="l"/>
            <a:r>
              <a:rPr lang="es-ES">
                <a:solidFill>
                  <a:schemeClr val="dk1"/>
                </a:solidFill>
              </a:rPr>
              <a:t>LUCIAN</a:t>
            </a:r>
          </a:p>
        </p:txBody>
      </p:sp>
    </p:spTree>
    <p:extLst>
      <p:ext uri="{BB962C8B-B14F-4D97-AF65-F5344CB8AC3E}">
        <p14:creationId xmlns:p14="http://schemas.microsoft.com/office/powerpoint/2010/main" val="298107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0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¡Muchas gracias!</a:t>
            </a:r>
            <a:endParaRPr dirty="0"/>
          </a:p>
        </p:txBody>
      </p:sp>
      <p:sp>
        <p:nvSpPr>
          <p:cNvPr id="1127" name="Google Shape;1127;p40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/>
              <a:t>¿Alguna pregunta?</a:t>
            </a:r>
            <a:endParaRPr sz="1000" dirty="0"/>
          </a:p>
        </p:txBody>
      </p:sp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C376506-A81A-889D-A916-9CB07742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66" y="3256932"/>
            <a:ext cx="1831497" cy="18452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D2202A-45C0-AB84-F7A0-774F5A133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91" y="3256932"/>
            <a:ext cx="1855700" cy="1845216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A66658B1-081A-568D-3AE5-2874061DB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995" y="2698229"/>
            <a:ext cx="931264" cy="931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INTRODUCCIÓN</a:t>
            </a:r>
            <a:endParaRPr sz="3000"/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/>
              <a:t>Analizado del rendimiento de nuestras páginas web personales mediante herramientas como </a:t>
            </a:r>
            <a:r>
              <a:rPr lang="es-ES" dirty="0" err="1"/>
              <a:t>PageSpeed</a:t>
            </a:r>
            <a:r>
              <a:rPr lang="es-ES" dirty="0"/>
              <a:t> </a:t>
            </a:r>
            <a:r>
              <a:rPr lang="es-ES" dirty="0" err="1"/>
              <a:t>Insights</a:t>
            </a:r>
            <a:r>
              <a:rPr lang="es-ES" dirty="0"/>
              <a:t>, </a:t>
            </a:r>
            <a:r>
              <a:rPr lang="es-ES" dirty="0" err="1"/>
              <a:t>WebPageTest</a:t>
            </a:r>
            <a:r>
              <a:rPr lang="es-ES" dirty="0"/>
              <a:t> y Apache </a:t>
            </a:r>
            <a:r>
              <a:rPr lang="es-ES" dirty="0" err="1"/>
              <a:t>JMeter</a:t>
            </a:r>
            <a:r>
              <a:rPr lang="es-ES" dirty="0"/>
              <a:t>, evaluando tiempos de carga, capacidad de respuesta y puntos de optimización.</a:t>
            </a:r>
            <a:endParaRPr dirty="0"/>
          </a:p>
        </p:txBody>
      </p:sp>
      <p:cxnSp>
        <p:nvCxnSpPr>
          <p:cNvPr id="264" name="Google Shape;264;p24"/>
          <p:cNvCxnSpPr/>
          <p:nvPr/>
        </p:nvCxnSpPr>
        <p:spPr>
          <a:xfrm>
            <a:off x="4969825" y="2283850"/>
            <a:ext cx="4448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5" name="Google Shape;265;p24"/>
          <p:cNvGrpSpPr/>
          <p:nvPr/>
        </p:nvGrpSpPr>
        <p:grpSpPr>
          <a:xfrm>
            <a:off x="1110251" y="1395327"/>
            <a:ext cx="2342144" cy="1664528"/>
            <a:chOff x="160325" y="221250"/>
            <a:chExt cx="7199950" cy="5116900"/>
          </a:xfrm>
        </p:grpSpPr>
        <p:sp>
          <p:nvSpPr>
            <p:cNvPr id="266" name="Google Shape;266;p24"/>
            <p:cNvSpPr/>
            <p:nvPr/>
          </p:nvSpPr>
          <p:spPr>
            <a:xfrm>
              <a:off x="2429200" y="1820275"/>
              <a:ext cx="2493650" cy="3513550"/>
            </a:xfrm>
            <a:custGeom>
              <a:avLst/>
              <a:gdLst/>
              <a:ahLst/>
              <a:cxnLst/>
              <a:rect l="l" t="t" r="r" b="b"/>
              <a:pathLst>
                <a:path w="99746" h="140542" extrusionOk="0">
                  <a:moveTo>
                    <a:pt x="86262" y="95423"/>
                  </a:moveTo>
                  <a:lnTo>
                    <a:pt x="86262" y="53416"/>
                  </a:lnTo>
                  <a:cubicBezTo>
                    <a:pt x="86780" y="53243"/>
                    <a:pt x="87126" y="53071"/>
                    <a:pt x="87645" y="52898"/>
                  </a:cubicBezTo>
                  <a:cubicBezTo>
                    <a:pt x="99745" y="47366"/>
                    <a:pt x="95251" y="29215"/>
                    <a:pt x="82113" y="29734"/>
                  </a:cubicBezTo>
                  <a:cubicBezTo>
                    <a:pt x="68802" y="30252"/>
                    <a:pt x="65863" y="48749"/>
                    <a:pt x="78310" y="53243"/>
                  </a:cubicBezTo>
                  <a:lnTo>
                    <a:pt x="78828" y="53416"/>
                  </a:lnTo>
                  <a:lnTo>
                    <a:pt x="78828" y="91447"/>
                  </a:lnTo>
                  <a:lnTo>
                    <a:pt x="49960" y="111154"/>
                  </a:lnTo>
                  <a:lnTo>
                    <a:pt x="49960" y="23856"/>
                  </a:lnTo>
                  <a:cubicBezTo>
                    <a:pt x="62925" y="19534"/>
                    <a:pt x="60159" y="519"/>
                    <a:pt x="46502" y="173"/>
                  </a:cubicBezTo>
                  <a:cubicBezTo>
                    <a:pt x="33019" y="0"/>
                    <a:pt x="29388" y="18843"/>
                    <a:pt x="42008" y="23510"/>
                  </a:cubicBezTo>
                  <a:lnTo>
                    <a:pt x="42526" y="23683"/>
                  </a:lnTo>
                  <a:lnTo>
                    <a:pt x="42526" y="82285"/>
                  </a:lnTo>
                  <a:lnTo>
                    <a:pt x="20399" y="71567"/>
                  </a:lnTo>
                  <a:lnTo>
                    <a:pt x="20399" y="43909"/>
                  </a:lnTo>
                  <a:cubicBezTo>
                    <a:pt x="20918" y="43736"/>
                    <a:pt x="21264" y="43736"/>
                    <a:pt x="21782" y="43563"/>
                  </a:cubicBezTo>
                  <a:cubicBezTo>
                    <a:pt x="33883" y="37858"/>
                    <a:pt x="29388" y="19880"/>
                    <a:pt x="16250" y="20399"/>
                  </a:cubicBezTo>
                  <a:cubicBezTo>
                    <a:pt x="2940" y="20917"/>
                    <a:pt x="1" y="39241"/>
                    <a:pt x="12447" y="43909"/>
                  </a:cubicBezTo>
                  <a:lnTo>
                    <a:pt x="12966" y="44082"/>
                  </a:lnTo>
                  <a:lnTo>
                    <a:pt x="12966" y="76235"/>
                  </a:lnTo>
                  <a:lnTo>
                    <a:pt x="42526" y="90756"/>
                  </a:lnTo>
                  <a:lnTo>
                    <a:pt x="42526" y="140541"/>
                  </a:lnTo>
                  <a:lnTo>
                    <a:pt x="49960" y="140541"/>
                  </a:lnTo>
                  <a:lnTo>
                    <a:pt x="49960" y="120143"/>
                  </a:lnTo>
                  <a:close/>
                  <a:moveTo>
                    <a:pt x="78310" y="40278"/>
                  </a:moveTo>
                  <a:cubicBezTo>
                    <a:pt x="78828" y="38550"/>
                    <a:pt x="80557" y="37340"/>
                    <a:pt x="82632" y="37340"/>
                  </a:cubicBezTo>
                  <a:cubicBezTo>
                    <a:pt x="83150" y="37340"/>
                    <a:pt x="83669" y="37340"/>
                    <a:pt x="84187" y="37513"/>
                  </a:cubicBezTo>
                  <a:cubicBezTo>
                    <a:pt x="88163" y="38895"/>
                    <a:pt x="88336" y="44600"/>
                    <a:pt x="84533" y="46156"/>
                  </a:cubicBezTo>
                  <a:cubicBezTo>
                    <a:pt x="80730" y="47885"/>
                    <a:pt x="76754" y="44254"/>
                    <a:pt x="78137" y="40451"/>
                  </a:cubicBezTo>
                  <a:close/>
                  <a:moveTo>
                    <a:pt x="12447" y="34401"/>
                  </a:moveTo>
                  <a:cubicBezTo>
                    <a:pt x="11064" y="31289"/>
                    <a:pt x="13484" y="28005"/>
                    <a:pt x="16769" y="28005"/>
                  </a:cubicBezTo>
                  <a:cubicBezTo>
                    <a:pt x="17288" y="28005"/>
                    <a:pt x="17806" y="28005"/>
                    <a:pt x="18325" y="28178"/>
                  </a:cubicBezTo>
                  <a:cubicBezTo>
                    <a:pt x="22301" y="29388"/>
                    <a:pt x="22474" y="35092"/>
                    <a:pt x="18671" y="36821"/>
                  </a:cubicBezTo>
                  <a:cubicBezTo>
                    <a:pt x="16250" y="37858"/>
                    <a:pt x="13484" y="36821"/>
                    <a:pt x="12447" y="34574"/>
                  </a:cubicBezTo>
                  <a:close/>
                  <a:moveTo>
                    <a:pt x="42008" y="14176"/>
                  </a:moveTo>
                  <a:cubicBezTo>
                    <a:pt x="41489" y="12965"/>
                    <a:pt x="41489" y="11755"/>
                    <a:pt x="42008" y="10545"/>
                  </a:cubicBezTo>
                  <a:cubicBezTo>
                    <a:pt x="42699" y="8817"/>
                    <a:pt x="44428" y="7607"/>
                    <a:pt x="46329" y="7607"/>
                  </a:cubicBezTo>
                  <a:cubicBezTo>
                    <a:pt x="48058" y="7607"/>
                    <a:pt x="49787" y="8644"/>
                    <a:pt x="50478" y="10200"/>
                  </a:cubicBezTo>
                  <a:cubicBezTo>
                    <a:pt x="50997" y="11410"/>
                    <a:pt x="50997" y="12620"/>
                    <a:pt x="50651" y="13830"/>
                  </a:cubicBezTo>
                  <a:cubicBezTo>
                    <a:pt x="49787" y="16250"/>
                    <a:pt x="47194" y="17460"/>
                    <a:pt x="44774" y="16596"/>
                  </a:cubicBezTo>
                  <a:cubicBezTo>
                    <a:pt x="43563" y="16077"/>
                    <a:pt x="42526" y="15213"/>
                    <a:pt x="42008" y="14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60325" y="221250"/>
              <a:ext cx="7199950" cy="5116900"/>
            </a:xfrm>
            <a:custGeom>
              <a:avLst/>
              <a:gdLst/>
              <a:ahLst/>
              <a:cxnLst/>
              <a:rect l="l" t="t" r="r" b="b"/>
              <a:pathLst>
                <a:path w="287998" h="204676" extrusionOk="0">
                  <a:moveTo>
                    <a:pt x="219196" y="79865"/>
                  </a:moveTo>
                  <a:cubicBezTo>
                    <a:pt x="217468" y="40106"/>
                    <a:pt x="186697" y="7607"/>
                    <a:pt x="146938" y="3804"/>
                  </a:cubicBezTo>
                  <a:cubicBezTo>
                    <a:pt x="107178" y="1"/>
                    <a:pt x="70876" y="26104"/>
                    <a:pt x="61714" y="64999"/>
                  </a:cubicBezTo>
                  <a:cubicBezTo>
                    <a:pt x="25585" y="70876"/>
                    <a:pt x="0" y="103548"/>
                    <a:pt x="2939" y="140023"/>
                  </a:cubicBezTo>
                  <a:cubicBezTo>
                    <a:pt x="5878" y="176498"/>
                    <a:pt x="36648" y="204675"/>
                    <a:pt x="73296" y="204502"/>
                  </a:cubicBezTo>
                  <a:lnTo>
                    <a:pt x="86088" y="204502"/>
                  </a:lnTo>
                  <a:lnTo>
                    <a:pt x="86088" y="148321"/>
                  </a:lnTo>
                  <a:cubicBezTo>
                    <a:pt x="87471" y="147802"/>
                    <a:pt x="88854" y="147110"/>
                    <a:pt x="89891" y="146073"/>
                  </a:cubicBezTo>
                  <a:cubicBezTo>
                    <a:pt x="92485" y="144172"/>
                    <a:pt x="94040" y="141233"/>
                    <a:pt x="94386" y="137948"/>
                  </a:cubicBezTo>
                  <a:cubicBezTo>
                    <a:pt x="95596" y="127749"/>
                    <a:pt x="84360" y="120835"/>
                    <a:pt x="75716" y="126366"/>
                  </a:cubicBezTo>
                  <a:cubicBezTo>
                    <a:pt x="67246" y="131898"/>
                    <a:pt x="68802" y="145036"/>
                    <a:pt x="78655" y="148148"/>
                  </a:cubicBezTo>
                  <a:lnTo>
                    <a:pt x="78655" y="196896"/>
                  </a:lnTo>
                  <a:lnTo>
                    <a:pt x="73296" y="196896"/>
                  </a:lnTo>
                  <a:cubicBezTo>
                    <a:pt x="40279" y="196723"/>
                    <a:pt x="12965" y="171139"/>
                    <a:pt x="10891" y="138121"/>
                  </a:cubicBezTo>
                  <a:cubicBezTo>
                    <a:pt x="8817" y="105277"/>
                    <a:pt x="32672" y="76235"/>
                    <a:pt x="65344" y="72086"/>
                  </a:cubicBezTo>
                  <a:lnTo>
                    <a:pt x="67937" y="71740"/>
                  </a:lnTo>
                  <a:lnTo>
                    <a:pt x="68456" y="69147"/>
                  </a:lnTo>
                  <a:cubicBezTo>
                    <a:pt x="75716" y="32673"/>
                    <a:pt x="109598" y="7780"/>
                    <a:pt x="146592" y="11410"/>
                  </a:cubicBezTo>
                  <a:cubicBezTo>
                    <a:pt x="183413" y="15040"/>
                    <a:pt x="211590" y="46156"/>
                    <a:pt x="211763" y="83323"/>
                  </a:cubicBezTo>
                  <a:lnTo>
                    <a:pt x="211763" y="86780"/>
                  </a:lnTo>
                  <a:lnTo>
                    <a:pt x="215220" y="86953"/>
                  </a:lnTo>
                  <a:cubicBezTo>
                    <a:pt x="226630" y="88163"/>
                    <a:pt x="237693" y="91102"/>
                    <a:pt x="248238" y="95942"/>
                  </a:cubicBezTo>
                  <a:cubicBezTo>
                    <a:pt x="269501" y="106141"/>
                    <a:pt x="280392" y="122045"/>
                    <a:pt x="280392" y="143653"/>
                  </a:cubicBezTo>
                  <a:cubicBezTo>
                    <a:pt x="280392" y="171485"/>
                    <a:pt x="257400" y="196896"/>
                    <a:pt x="232161" y="196896"/>
                  </a:cubicBezTo>
                  <a:lnTo>
                    <a:pt x="205886" y="196896"/>
                  </a:lnTo>
                  <a:lnTo>
                    <a:pt x="205886" y="156791"/>
                  </a:lnTo>
                  <a:cubicBezTo>
                    <a:pt x="219196" y="153334"/>
                    <a:pt x="217468" y="133800"/>
                    <a:pt x="203638" y="132935"/>
                  </a:cubicBezTo>
                  <a:cubicBezTo>
                    <a:pt x="189982" y="131898"/>
                    <a:pt x="185487" y="151086"/>
                    <a:pt x="198279" y="156272"/>
                  </a:cubicBezTo>
                  <a:lnTo>
                    <a:pt x="198279" y="204502"/>
                  </a:lnTo>
                  <a:lnTo>
                    <a:pt x="232334" y="204502"/>
                  </a:lnTo>
                  <a:cubicBezTo>
                    <a:pt x="261895" y="204502"/>
                    <a:pt x="287998" y="176152"/>
                    <a:pt x="287998" y="143826"/>
                  </a:cubicBezTo>
                  <a:cubicBezTo>
                    <a:pt x="287998" y="92657"/>
                    <a:pt x="233544" y="81940"/>
                    <a:pt x="219196" y="79865"/>
                  </a:cubicBezTo>
                  <a:close/>
                  <a:moveTo>
                    <a:pt x="77791" y="136047"/>
                  </a:moveTo>
                  <a:cubicBezTo>
                    <a:pt x="77964" y="133800"/>
                    <a:pt x="80038" y="132071"/>
                    <a:pt x="82285" y="132071"/>
                  </a:cubicBezTo>
                  <a:lnTo>
                    <a:pt x="82804" y="132071"/>
                  </a:lnTo>
                  <a:cubicBezTo>
                    <a:pt x="85397" y="132244"/>
                    <a:pt x="87298" y="134664"/>
                    <a:pt x="86953" y="137257"/>
                  </a:cubicBezTo>
                  <a:cubicBezTo>
                    <a:pt x="86780" y="138467"/>
                    <a:pt x="86261" y="139504"/>
                    <a:pt x="85224" y="140369"/>
                  </a:cubicBezTo>
                  <a:cubicBezTo>
                    <a:pt x="81940" y="142962"/>
                    <a:pt x="77272" y="140196"/>
                    <a:pt x="77791" y="136220"/>
                  </a:cubicBezTo>
                  <a:close/>
                  <a:moveTo>
                    <a:pt x="198279" y="144517"/>
                  </a:moveTo>
                  <a:cubicBezTo>
                    <a:pt x="198452" y="142097"/>
                    <a:pt x="200527" y="140369"/>
                    <a:pt x="202774" y="140369"/>
                  </a:cubicBezTo>
                  <a:lnTo>
                    <a:pt x="203293" y="140369"/>
                  </a:lnTo>
                  <a:cubicBezTo>
                    <a:pt x="204503" y="140541"/>
                    <a:pt x="205713" y="141060"/>
                    <a:pt x="206404" y="142097"/>
                  </a:cubicBezTo>
                  <a:cubicBezTo>
                    <a:pt x="208997" y="145209"/>
                    <a:pt x="206404" y="150049"/>
                    <a:pt x="202255" y="149531"/>
                  </a:cubicBezTo>
                  <a:cubicBezTo>
                    <a:pt x="199835" y="149185"/>
                    <a:pt x="197934" y="146938"/>
                    <a:pt x="198279" y="1445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2472425" y="4158300"/>
              <a:ext cx="726075" cy="1175525"/>
            </a:xfrm>
            <a:custGeom>
              <a:avLst/>
              <a:gdLst/>
              <a:ahLst/>
              <a:cxnLst/>
              <a:rect l="l" t="t" r="r" b="b"/>
              <a:pathLst>
                <a:path w="29043" h="47021" extrusionOk="0">
                  <a:moveTo>
                    <a:pt x="19189" y="1038"/>
                  </a:moveTo>
                  <a:cubicBezTo>
                    <a:pt x="16077" y="0"/>
                    <a:pt x="12793" y="173"/>
                    <a:pt x="9854" y="1556"/>
                  </a:cubicBezTo>
                  <a:cubicBezTo>
                    <a:pt x="1" y="6051"/>
                    <a:pt x="519" y="20053"/>
                    <a:pt x="10718" y="23856"/>
                  </a:cubicBezTo>
                  <a:lnTo>
                    <a:pt x="11237" y="24029"/>
                  </a:lnTo>
                  <a:lnTo>
                    <a:pt x="11237" y="47020"/>
                  </a:lnTo>
                  <a:lnTo>
                    <a:pt x="18670" y="47020"/>
                  </a:lnTo>
                  <a:lnTo>
                    <a:pt x="18670" y="24029"/>
                  </a:lnTo>
                  <a:cubicBezTo>
                    <a:pt x="25585" y="21782"/>
                    <a:pt x="29042" y="14003"/>
                    <a:pt x="25931" y="7434"/>
                  </a:cubicBezTo>
                  <a:cubicBezTo>
                    <a:pt x="24548" y="4495"/>
                    <a:pt x="22128" y="2248"/>
                    <a:pt x="19189" y="1038"/>
                  </a:cubicBezTo>
                  <a:close/>
                  <a:moveTo>
                    <a:pt x="19189" y="14003"/>
                  </a:moveTo>
                  <a:cubicBezTo>
                    <a:pt x="17979" y="17633"/>
                    <a:pt x="13311" y="18151"/>
                    <a:pt x="11064" y="15040"/>
                  </a:cubicBezTo>
                  <a:cubicBezTo>
                    <a:pt x="8990" y="12101"/>
                    <a:pt x="11237" y="7779"/>
                    <a:pt x="14867" y="7779"/>
                  </a:cubicBezTo>
                  <a:cubicBezTo>
                    <a:pt x="15386" y="7779"/>
                    <a:pt x="16077" y="7952"/>
                    <a:pt x="16596" y="8125"/>
                  </a:cubicBezTo>
                  <a:cubicBezTo>
                    <a:pt x="19016" y="8990"/>
                    <a:pt x="20226" y="11583"/>
                    <a:pt x="19189" y="14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054175" y="4408950"/>
              <a:ext cx="816800" cy="916225"/>
            </a:xfrm>
            <a:custGeom>
              <a:avLst/>
              <a:gdLst/>
              <a:ahLst/>
              <a:cxnLst/>
              <a:rect l="l" t="t" r="r" b="b"/>
              <a:pathLst>
                <a:path w="32672" h="36649" extrusionOk="0">
                  <a:moveTo>
                    <a:pt x="23164" y="5360"/>
                  </a:moveTo>
                  <a:cubicBezTo>
                    <a:pt x="8125" y="1"/>
                    <a:pt x="0" y="22301"/>
                    <a:pt x="14867" y="28005"/>
                  </a:cubicBezTo>
                  <a:lnTo>
                    <a:pt x="15212" y="28005"/>
                  </a:lnTo>
                  <a:lnTo>
                    <a:pt x="15212" y="36649"/>
                  </a:lnTo>
                  <a:lnTo>
                    <a:pt x="22819" y="36649"/>
                  </a:lnTo>
                  <a:lnTo>
                    <a:pt x="22819" y="28005"/>
                  </a:lnTo>
                  <a:cubicBezTo>
                    <a:pt x="23164" y="28005"/>
                    <a:pt x="23683" y="27832"/>
                    <a:pt x="24029" y="27659"/>
                  </a:cubicBezTo>
                  <a:cubicBezTo>
                    <a:pt x="26967" y="26277"/>
                    <a:pt x="29215" y="23856"/>
                    <a:pt x="30425" y="20745"/>
                  </a:cubicBezTo>
                  <a:cubicBezTo>
                    <a:pt x="32672" y="14522"/>
                    <a:pt x="29387" y="7607"/>
                    <a:pt x="23164" y="5360"/>
                  </a:cubicBezTo>
                  <a:close/>
                  <a:moveTo>
                    <a:pt x="23337" y="18325"/>
                  </a:moveTo>
                  <a:cubicBezTo>
                    <a:pt x="22991" y="19362"/>
                    <a:pt x="22127" y="20399"/>
                    <a:pt x="20917" y="20918"/>
                  </a:cubicBezTo>
                  <a:cubicBezTo>
                    <a:pt x="19880" y="21436"/>
                    <a:pt x="18497" y="21436"/>
                    <a:pt x="17460" y="21091"/>
                  </a:cubicBezTo>
                  <a:cubicBezTo>
                    <a:pt x="15039" y="20226"/>
                    <a:pt x="13829" y="17460"/>
                    <a:pt x="14694" y="15040"/>
                  </a:cubicBezTo>
                  <a:cubicBezTo>
                    <a:pt x="15385" y="13311"/>
                    <a:pt x="17114" y="12101"/>
                    <a:pt x="19015" y="12101"/>
                  </a:cubicBezTo>
                  <a:cubicBezTo>
                    <a:pt x="19534" y="12101"/>
                    <a:pt x="20053" y="12101"/>
                    <a:pt x="20571" y="12274"/>
                  </a:cubicBezTo>
                  <a:cubicBezTo>
                    <a:pt x="22991" y="13311"/>
                    <a:pt x="24201" y="15905"/>
                    <a:pt x="23337" y="18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24"/>
          <p:cNvSpPr txBox="1">
            <a:spLocks noGrp="1"/>
          </p:cNvSpPr>
          <p:nvPr>
            <p:ph type="ctrTitle"/>
          </p:nvPr>
        </p:nvSpPr>
        <p:spPr>
          <a:xfrm>
            <a:off x="733196" y="3189002"/>
            <a:ext cx="3096254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8FFD5"/>
                </a:solidFill>
                <a:latin typeface="Impact"/>
                <a:ea typeface="Impact"/>
                <a:cs typeface="Impact"/>
                <a:sym typeface="Impact"/>
              </a:rPr>
              <a:t>Análisis Web</a:t>
            </a:r>
            <a:endParaRPr dirty="0">
              <a:solidFill>
                <a:srgbClr val="48FFD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54146A-0E67-333F-B271-6FAE83ABC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4" name="Google Shape;231;p23">
            <a:extLst>
              <a:ext uri="{FF2B5EF4-FFF2-40B4-BE49-F238E27FC236}">
                <a16:creationId xmlns:a16="http://schemas.microsoft.com/office/drawing/2014/main" id="{CBE87ACB-5726-5ED3-1E59-A2238027502C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5" name="Google Shape;231;p23">
            <a:extLst>
              <a:ext uri="{FF2B5EF4-FFF2-40B4-BE49-F238E27FC236}">
                <a16:creationId xmlns:a16="http://schemas.microsoft.com/office/drawing/2014/main" id="{C7A47621-336D-829D-DD8C-3A4798655DF2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6" name="Google Shape;231;p23">
            <a:extLst>
              <a:ext uri="{FF2B5EF4-FFF2-40B4-BE49-F238E27FC236}">
                <a16:creationId xmlns:a16="http://schemas.microsoft.com/office/drawing/2014/main" id="{D80D5A80-156D-F0BB-5971-4F50E1F24339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Google Shape;231;p23">
            <a:extLst>
              <a:ext uri="{FF2B5EF4-FFF2-40B4-BE49-F238E27FC236}">
                <a16:creationId xmlns:a16="http://schemas.microsoft.com/office/drawing/2014/main" id="{E31F871C-244C-1E25-CB25-48DE9A92EE2F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8" name="Google Shape;231;p23">
            <a:extLst>
              <a:ext uri="{FF2B5EF4-FFF2-40B4-BE49-F238E27FC236}">
                <a16:creationId xmlns:a16="http://schemas.microsoft.com/office/drawing/2014/main" id="{F98E6A8D-E4FA-CDF5-B204-54E7B4444036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CE0FC7EF-5CAE-23CD-3ED0-B72591C7EE5B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Nuestras Páginas</a:t>
            </a:r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ctrTitle" idx="4"/>
          </p:nvPr>
        </p:nvSpPr>
        <p:spPr>
          <a:xfrm>
            <a:off x="3518783" y="1390382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Lucian </a:t>
            </a:r>
            <a:r>
              <a:rPr lang="es-ES" sz="1800" err="1"/>
              <a:t>Andrei</a:t>
            </a:r>
            <a:endParaRPr lang="es-ES" sz="1800"/>
          </a:p>
        </p:txBody>
      </p:sp>
      <p:cxnSp>
        <p:nvCxnSpPr>
          <p:cNvPr id="291" name="Google Shape;291;p25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7052312-90C0-4367-B289-17B7C0E39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F23DE28F-E00F-1A81-4129-69B4340A62CE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319AD995-AD05-22CD-F5CC-722ED2965D59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EC47028E-884A-37B6-4EC1-558405C14A44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1E761141-BD73-2544-71C5-8788C5BBD332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D5C9D7F9-2ADD-373B-AB46-B801FC97B745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0E12BF42-C075-AE28-8DE5-EB76425D7431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8540C2B-8C15-3EE5-1722-008AAE38E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468" y="1523308"/>
            <a:ext cx="5972629" cy="316774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3048F47-62A2-65EB-9442-FF0D42BC6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691" y="3060921"/>
            <a:ext cx="1791748" cy="17817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FE2BBF94-1513-39FD-2067-9ABB7ACB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2753380B-186F-10B7-2F79-BEE9CA80837C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Nuestras Páginas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A0643305-B440-6367-3CCF-A2891EE669E7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64FF2AC6-6068-203B-11D7-5570DC5E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B0831831-B2B9-0160-A6E2-5DF8E9C35C4A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5786C3DA-DB41-7B43-FE82-07AC9CB4DC2F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41BB967D-5ACF-3E13-DC5D-A3B361B1B2E5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8E0B20D6-8756-DE4C-6080-4654C3807C1E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708FF476-6537-796B-C5A3-BBA902BE3322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DD707DE9-702A-F9B0-F4EE-1A824DF9CE4D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1" name="Google Shape;280;p25">
            <a:extLst>
              <a:ext uri="{FF2B5EF4-FFF2-40B4-BE49-F238E27FC236}">
                <a16:creationId xmlns:a16="http://schemas.microsoft.com/office/drawing/2014/main" id="{A1FA7C7F-8B6E-76FF-D3BB-597843D42756}"/>
              </a:ext>
            </a:extLst>
          </p:cNvPr>
          <p:cNvSpPr txBox="1">
            <a:spLocks/>
          </p:cNvSpPr>
          <p:nvPr/>
        </p:nvSpPr>
        <p:spPr>
          <a:xfrm>
            <a:off x="3518783" y="1390382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1800"/>
              <a:t>Javier García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31D928A-2B58-CCE9-0E70-F19D2BD0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04" y="1586582"/>
            <a:ext cx="6392392" cy="301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739C176-6278-2B7D-7390-3D9EBB007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900" y="3096509"/>
            <a:ext cx="1707791" cy="17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62858F3A-34C8-5DB0-AD40-26091B92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A81D1694-3670-055E-57BA-D24D2F7E4967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0D5CCADE-049A-6A4E-D901-C4E6085C8ED9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8E0C4434-E9DD-DD71-9439-60ABEDAC3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C8E4FAA6-6D60-FB66-AB51-8FA266A9B46F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7444A853-2053-CF5F-C1E8-6AFB06C32192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739F7480-30B1-6C14-E36B-1654FC5AF99C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7C8D57ED-2726-D603-D418-F6D6691053EC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3ED22BBE-7A8D-E162-77F4-DA11198BFB29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47EF02CC-F22C-661E-0A57-0E17793BB17D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1" name="Google Shape;280;p25">
            <a:extLst>
              <a:ext uri="{FF2B5EF4-FFF2-40B4-BE49-F238E27FC236}">
                <a16:creationId xmlns:a16="http://schemas.microsoft.com/office/drawing/2014/main" id="{8FF0B72C-5277-3220-C102-F37FDD4319D3}"/>
              </a:ext>
            </a:extLst>
          </p:cNvPr>
          <p:cNvSpPr txBox="1">
            <a:spLocks/>
          </p:cNvSpPr>
          <p:nvPr/>
        </p:nvSpPr>
        <p:spPr>
          <a:xfrm>
            <a:off x="3518783" y="1390382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1800"/>
              <a:t>Javi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F6F7EA9-8ABF-5964-033A-70D2E973A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990152"/>
              </p:ext>
            </p:extLst>
          </p:nvPr>
        </p:nvGraphicFramePr>
        <p:xfrm>
          <a:off x="1699203" y="1994535"/>
          <a:ext cx="5745593" cy="1732280"/>
        </p:xfrm>
        <a:graphic>
          <a:graphicData uri="http://schemas.openxmlformats.org/drawingml/2006/table">
            <a:tbl>
              <a:tblPr/>
              <a:tblGrid>
                <a:gridCol w="820799">
                  <a:extLst>
                    <a:ext uri="{9D8B030D-6E8A-4147-A177-3AD203B41FA5}">
                      <a16:colId xmlns:a16="http://schemas.microsoft.com/office/drawing/2014/main" val="4217206794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2435875416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966787833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3106461793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3944371931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2700051478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4108014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s-ES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CLS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TBT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 /100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16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0,065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1,5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1570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66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4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0,304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1,8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2080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0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0,295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1,6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1640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1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Media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0,87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0,87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0,221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1,63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1763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56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7438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E303569-ECF2-7DA9-4694-134EDD977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199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2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3301E9D2-2DD9-279E-E67F-2C2E712D8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6B746470-BD71-D922-2576-28B6639006B0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4CCFE907-6092-4507-46C7-C5CCD0A1AD19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9F7A71B-FCD6-737B-1F39-25C7D74B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7A9A70D9-3813-1023-71AE-4135102345E5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4D2E1764-C2AA-F07D-E414-4B8BAF93DBA5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7B629795-6927-1823-98F3-1766F512E564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A73A16A9-7F48-008A-6915-CBCE6970927A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9C2233A5-44B1-CC78-001E-F38209BD5891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E7B70CB5-B2A4-8F01-FA4C-D0DCCD588514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1" name="Google Shape;280;p25">
            <a:extLst>
              <a:ext uri="{FF2B5EF4-FFF2-40B4-BE49-F238E27FC236}">
                <a16:creationId xmlns:a16="http://schemas.microsoft.com/office/drawing/2014/main" id="{3C218B7E-24D9-6665-70D1-85EC2B32635B}"/>
              </a:ext>
            </a:extLst>
          </p:cNvPr>
          <p:cNvSpPr txBox="1">
            <a:spLocks/>
          </p:cNvSpPr>
          <p:nvPr/>
        </p:nvSpPr>
        <p:spPr>
          <a:xfrm>
            <a:off x="3518783" y="1390382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1800"/>
              <a:t>Lucian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5A1C27-04A8-0A0F-C305-C1E55B619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47522"/>
              </p:ext>
            </p:extLst>
          </p:nvPr>
        </p:nvGraphicFramePr>
        <p:xfrm>
          <a:off x="1699203" y="1994535"/>
          <a:ext cx="5745593" cy="1732280"/>
        </p:xfrm>
        <a:graphic>
          <a:graphicData uri="http://schemas.openxmlformats.org/drawingml/2006/table">
            <a:tbl>
              <a:tblPr/>
              <a:tblGrid>
                <a:gridCol w="820799">
                  <a:extLst>
                    <a:ext uri="{9D8B030D-6E8A-4147-A177-3AD203B41FA5}">
                      <a16:colId xmlns:a16="http://schemas.microsoft.com/office/drawing/2014/main" val="4217206794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2435875416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966787833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3106461793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3944371931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2700051478"/>
                    </a:ext>
                  </a:extLst>
                </a:gridCol>
                <a:gridCol w="820799">
                  <a:extLst>
                    <a:ext uri="{9D8B030D-6E8A-4147-A177-3AD203B41FA5}">
                      <a16:colId xmlns:a16="http://schemas.microsoft.com/office/drawing/2014/main" val="4108014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s-ES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CLS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TBT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 /100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016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0,4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86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4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0,5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0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1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Media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0,4 s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84,7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17438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008066D-8E17-32A2-BF57-BC0BBA4E5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199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8ADCCB20-EF3B-5421-B987-833AC4F2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68F319F9-BADA-C9A3-EA94-DCCB8ECC81A1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Primer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4B48B64F-6261-497A-1C89-1DA9AFDE1EC7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4D75876-5432-3266-00FB-3D67826E8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50E5007C-2A62-9E23-499A-6A8BA0AEC195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5FC4B02B-CEA9-C2A8-2C35-3EEE82FA76E3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A6BB23E4-94B6-E53C-6FAD-96BF6712D885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FD02D9F0-6CB9-A3A3-A0AA-968CB6F06C25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C705E9C6-7D5B-C425-13DA-9911B70C25EF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2E90DA40-3ADF-96B4-7882-8697AE443F2F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1" name="Google Shape;280;p25">
            <a:extLst>
              <a:ext uri="{FF2B5EF4-FFF2-40B4-BE49-F238E27FC236}">
                <a16:creationId xmlns:a16="http://schemas.microsoft.com/office/drawing/2014/main" id="{81D2EFA7-3E2A-5DD6-56CE-838DECF0F7DE}"/>
              </a:ext>
            </a:extLst>
          </p:cNvPr>
          <p:cNvSpPr txBox="1">
            <a:spLocks/>
          </p:cNvSpPr>
          <p:nvPr/>
        </p:nvSpPr>
        <p:spPr>
          <a:xfrm>
            <a:off x="3518783" y="1390382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1800"/>
              <a:t>Comparación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F45E33-5113-8119-6284-5F4DEFADD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199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2EE623-21BB-7CD6-3537-595F03EA4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98989"/>
              </p:ext>
            </p:extLst>
          </p:nvPr>
        </p:nvGraphicFramePr>
        <p:xfrm>
          <a:off x="457114" y="1719950"/>
          <a:ext cx="4047337" cy="2402840"/>
        </p:xfrm>
        <a:graphic>
          <a:graphicData uri="http://schemas.openxmlformats.org/drawingml/2006/table">
            <a:tbl>
              <a:tblPr/>
              <a:tblGrid>
                <a:gridCol w="578191">
                  <a:extLst>
                    <a:ext uri="{9D8B030D-6E8A-4147-A177-3AD203B41FA5}">
                      <a16:colId xmlns:a16="http://schemas.microsoft.com/office/drawing/2014/main" val="2220390070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3445445979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977464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1195485542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3887202896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4021453127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2122628813"/>
                    </a:ext>
                  </a:extLst>
                </a:gridCol>
              </a:tblGrid>
              <a:tr h="518937">
                <a:tc>
                  <a:txBody>
                    <a:bodyPr/>
                    <a:lstStyle/>
                    <a:p>
                      <a:pPr fontAlgn="t"/>
                      <a:br>
                        <a:rPr lang="es-ES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CLS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TBT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 /100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47842"/>
                  </a:ext>
                </a:extLst>
              </a:tr>
              <a:tr h="27613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0,065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1,5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1570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66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02294"/>
                  </a:ext>
                </a:extLst>
              </a:tr>
              <a:tr h="27613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0,304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1,8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2080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456959"/>
                  </a:ext>
                </a:extLst>
              </a:tr>
              <a:tr h="27613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0,9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0,295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1,6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1640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51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94422"/>
                  </a:ext>
                </a:extLst>
              </a:tr>
              <a:tr h="27613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Media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0,87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0,87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0,221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1,63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1763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56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09845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5FC405-09A5-FC36-CA7B-0BB595155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75470"/>
              </p:ext>
            </p:extLst>
          </p:nvPr>
        </p:nvGraphicFramePr>
        <p:xfrm>
          <a:off x="4639551" y="1727436"/>
          <a:ext cx="4047337" cy="2402841"/>
        </p:xfrm>
        <a:graphic>
          <a:graphicData uri="http://schemas.openxmlformats.org/drawingml/2006/table">
            <a:tbl>
              <a:tblPr/>
              <a:tblGrid>
                <a:gridCol w="578191">
                  <a:extLst>
                    <a:ext uri="{9D8B030D-6E8A-4147-A177-3AD203B41FA5}">
                      <a16:colId xmlns:a16="http://schemas.microsoft.com/office/drawing/2014/main" val="2632024249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3975395013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4953112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239060666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2211564794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2765377616"/>
                    </a:ext>
                  </a:extLst>
                </a:gridCol>
                <a:gridCol w="578191">
                  <a:extLst>
                    <a:ext uri="{9D8B030D-6E8A-4147-A177-3AD203B41FA5}">
                      <a16:colId xmlns:a16="http://schemas.microsoft.com/office/drawing/2014/main" val="1277747653"/>
                    </a:ext>
                  </a:extLst>
                </a:gridCol>
              </a:tblGrid>
              <a:tr h="557077">
                <a:tc>
                  <a:txBody>
                    <a:bodyPr/>
                    <a:lstStyle/>
                    <a:p>
                      <a:pPr fontAlgn="t"/>
                      <a:br>
                        <a:rPr lang="es-ES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LCP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CLS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TBT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206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Nota /100</a:t>
                      </a:r>
                      <a:endParaRPr lang="es-ES">
                        <a:solidFill>
                          <a:srgbClr val="00206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76450"/>
                  </a:ext>
                </a:extLst>
              </a:tr>
              <a:tr h="4614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0,4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86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747593"/>
                  </a:ext>
                </a:extLst>
              </a:tr>
              <a:tr h="4614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0,5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351172"/>
                  </a:ext>
                </a:extLst>
              </a:tr>
              <a:tr h="4614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3º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663963"/>
                  </a:ext>
                </a:extLst>
              </a:tr>
              <a:tr h="46144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Media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0,3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3,0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0,003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0,4 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 ms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84,7</a:t>
                      </a:r>
                      <a:endParaRPr lang="es-ES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328754"/>
                  </a:ext>
                </a:extLst>
              </a:tr>
            </a:tbl>
          </a:graphicData>
        </a:graphic>
      </p:graphicFrame>
      <p:sp>
        <p:nvSpPr>
          <p:cNvPr id="2" name="Google Shape;280;p25">
            <a:extLst>
              <a:ext uri="{FF2B5EF4-FFF2-40B4-BE49-F238E27FC236}">
                <a16:creationId xmlns:a16="http://schemas.microsoft.com/office/drawing/2014/main" id="{7C344450-0A5B-4880-406E-EF5098587FD1}"/>
              </a:ext>
            </a:extLst>
          </p:cNvPr>
          <p:cNvSpPr txBox="1">
            <a:spLocks/>
          </p:cNvSpPr>
          <p:nvPr/>
        </p:nvSpPr>
        <p:spPr>
          <a:xfrm>
            <a:off x="3104825" y="4609641"/>
            <a:ext cx="2934349" cy="16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Black"/>
              <a:buNone/>
              <a:defRPr sz="12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r>
              <a:rPr lang="es-ES" sz="1800" dirty="0"/>
              <a:t>¿Y el rendimiento móvil?</a:t>
            </a:r>
          </a:p>
        </p:txBody>
      </p:sp>
    </p:spTree>
    <p:extLst>
      <p:ext uri="{BB962C8B-B14F-4D97-AF65-F5344CB8AC3E}">
        <p14:creationId xmlns:p14="http://schemas.microsoft.com/office/powerpoint/2010/main" val="8002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>
          <a:extLst>
            <a:ext uri="{FF2B5EF4-FFF2-40B4-BE49-F238E27FC236}">
              <a16:creationId xmlns:a16="http://schemas.microsoft.com/office/drawing/2014/main" id="{84050BEF-B6DB-04D0-246E-85BB6268F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>
            <a:extLst>
              <a:ext uri="{FF2B5EF4-FFF2-40B4-BE49-F238E27FC236}">
                <a16:creationId xmlns:a16="http://schemas.microsoft.com/office/drawing/2014/main" id="{32D80A40-DF5D-22F0-433F-8ED5F07E475A}"/>
              </a:ext>
            </a:extLst>
          </p:cNvPr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Segundo Análisis</a:t>
            </a:r>
            <a:endParaRPr/>
          </a:p>
        </p:txBody>
      </p:sp>
      <p:cxnSp>
        <p:nvCxnSpPr>
          <p:cNvPr id="291" name="Google Shape;291;p25">
            <a:extLst>
              <a:ext uri="{FF2B5EF4-FFF2-40B4-BE49-F238E27FC236}">
                <a16:creationId xmlns:a16="http://schemas.microsoft.com/office/drawing/2014/main" id="{8BA9B4D1-43AB-BE0B-61B0-0F34EC718739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51B501C-7AFE-8043-F184-592FCEE0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763"/>
            <a:ext cx="9194800" cy="266737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D7688F1A-7F85-00D3-7611-6999728B3B32}"/>
              </a:ext>
            </a:extLst>
          </p:cNvPr>
          <p:cNvSpPr txBox="1">
            <a:spLocks/>
          </p:cNvSpPr>
          <p:nvPr/>
        </p:nvSpPr>
        <p:spPr>
          <a:xfrm>
            <a:off x="-81577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Introducción</a:t>
            </a:r>
          </a:p>
        </p:txBody>
      </p:sp>
      <p:sp>
        <p:nvSpPr>
          <p:cNvPr id="10" name="Google Shape;231;p23">
            <a:extLst>
              <a:ext uri="{FF2B5EF4-FFF2-40B4-BE49-F238E27FC236}">
                <a16:creationId xmlns:a16="http://schemas.microsoft.com/office/drawing/2014/main" id="{13B5C981-E1BF-FF2B-1CBC-1FCD69C6CF85}"/>
              </a:ext>
            </a:extLst>
          </p:cNvPr>
          <p:cNvSpPr txBox="1">
            <a:spLocks/>
          </p:cNvSpPr>
          <p:nvPr/>
        </p:nvSpPr>
        <p:spPr>
          <a:xfrm>
            <a:off x="63204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Páginas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FFD74545-CA85-9ACE-B8DC-2BD3EEF965E2}"/>
              </a:ext>
            </a:extLst>
          </p:cNvPr>
          <p:cNvSpPr txBox="1">
            <a:spLocks/>
          </p:cNvSpPr>
          <p:nvPr/>
        </p:nvSpPr>
        <p:spPr>
          <a:xfrm>
            <a:off x="2480783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PageSpeed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2" name="Google Shape;231;p23">
            <a:extLst>
              <a:ext uri="{FF2B5EF4-FFF2-40B4-BE49-F238E27FC236}">
                <a16:creationId xmlns:a16="http://schemas.microsoft.com/office/drawing/2014/main" id="{54151007-3785-0FB7-31D1-C9D4DF119614}"/>
              </a:ext>
            </a:extLst>
          </p:cNvPr>
          <p:cNvSpPr txBox="1">
            <a:spLocks/>
          </p:cNvSpPr>
          <p:nvPr/>
        </p:nvSpPr>
        <p:spPr>
          <a:xfrm>
            <a:off x="3962111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WebPageTest</a:t>
            </a:r>
            <a:endParaRPr lang="es-ES" i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3" name="Google Shape;231;p23">
            <a:extLst>
              <a:ext uri="{FF2B5EF4-FFF2-40B4-BE49-F238E27FC236}">
                <a16:creationId xmlns:a16="http://schemas.microsoft.com/office/drawing/2014/main" id="{9868EC6A-2127-18DB-C57B-AB9F523EDD73}"/>
              </a:ext>
            </a:extLst>
          </p:cNvPr>
          <p:cNvSpPr txBox="1">
            <a:spLocks/>
          </p:cNvSpPr>
          <p:nvPr/>
        </p:nvSpPr>
        <p:spPr>
          <a:xfrm>
            <a:off x="5138639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 err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JMeter</a:t>
            </a:r>
            <a:endParaRPr lang="es-ES" i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4" name="Google Shape;231;p23">
            <a:extLst>
              <a:ext uri="{FF2B5EF4-FFF2-40B4-BE49-F238E27FC236}">
                <a16:creationId xmlns:a16="http://schemas.microsoft.com/office/drawing/2014/main" id="{EC18A17F-9D0D-5007-0E7D-73F9DD0ACDBD}"/>
              </a:ext>
            </a:extLst>
          </p:cNvPr>
          <p:cNvSpPr txBox="1">
            <a:spLocks/>
          </p:cNvSpPr>
          <p:nvPr/>
        </p:nvSpPr>
        <p:spPr>
          <a:xfrm>
            <a:off x="6924767" y="50101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" i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Conclusiones</a:t>
            </a:r>
          </a:p>
        </p:txBody>
      </p:sp>
      <p:sp>
        <p:nvSpPr>
          <p:cNvPr id="2" name="Google Shape;1067;p38">
            <a:extLst>
              <a:ext uri="{FF2B5EF4-FFF2-40B4-BE49-F238E27FC236}">
                <a16:creationId xmlns:a16="http://schemas.microsoft.com/office/drawing/2014/main" id="{7A780C62-DE1F-D123-DFEF-79D464802889}"/>
              </a:ext>
            </a:extLst>
          </p:cNvPr>
          <p:cNvSpPr/>
          <p:nvPr/>
        </p:nvSpPr>
        <p:spPr>
          <a:xfrm>
            <a:off x="1019175" y="1838325"/>
            <a:ext cx="1562100" cy="156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068;p38">
            <a:extLst>
              <a:ext uri="{FF2B5EF4-FFF2-40B4-BE49-F238E27FC236}">
                <a16:creationId xmlns:a16="http://schemas.microsoft.com/office/drawing/2014/main" id="{6E8FFB74-B347-EE9E-83D9-3A91D88C9494}"/>
              </a:ext>
            </a:extLst>
          </p:cNvPr>
          <p:cNvSpPr/>
          <p:nvPr/>
        </p:nvSpPr>
        <p:spPr>
          <a:xfrm>
            <a:off x="3578213" y="2634450"/>
            <a:ext cx="2009700" cy="200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69;p38">
            <a:extLst>
              <a:ext uri="{FF2B5EF4-FFF2-40B4-BE49-F238E27FC236}">
                <a16:creationId xmlns:a16="http://schemas.microsoft.com/office/drawing/2014/main" id="{7DC9958A-D378-707E-ED23-97F380803DA2}"/>
              </a:ext>
            </a:extLst>
          </p:cNvPr>
          <p:cNvSpPr/>
          <p:nvPr/>
        </p:nvSpPr>
        <p:spPr>
          <a:xfrm>
            <a:off x="6572250" y="2057400"/>
            <a:ext cx="1419300" cy="141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1070;p38">
            <a:extLst>
              <a:ext uri="{FF2B5EF4-FFF2-40B4-BE49-F238E27FC236}">
                <a16:creationId xmlns:a16="http://schemas.microsoft.com/office/drawing/2014/main" id="{52EE0082-74BF-08EF-D635-ECD40BADCE29}"/>
              </a:ext>
            </a:extLst>
          </p:cNvPr>
          <p:cNvCxnSpPr/>
          <p:nvPr/>
        </p:nvCxnSpPr>
        <p:spPr>
          <a:xfrm>
            <a:off x="2343150" y="2971800"/>
            <a:ext cx="1600200" cy="504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071;p38">
            <a:extLst>
              <a:ext uri="{FF2B5EF4-FFF2-40B4-BE49-F238E27FC236}">
                <a16:creationId xmlns:a16="http://schemas.microsoft.com/office/drawing/2014/main" id="{CA56528D-EBE2-B8FF-1BD5-C85A9D7C1C8C}"/>
              </a:ext>
            </a:extLst>
          </p:cNvPr>
          <p:cNvCxnSpPr/>
          <p:nvPr/>
        </p:nvCxnSpPr>
        <p:spPr>
          <a:xfrm rot="10800000" flipH="1">
            <a:off x="5019675" y="2634450"/>
            <a:ext cx="1790700" cy="1080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072;p38">
            <a:extLst>
              <a:ext uri="{FF2B5EF4-FFF2-40B4-BE49-F238E27FC236}">
                <a16:creationId xmlns:a16="http://schemas.microsoft.com/office/drawing/2014/main" id="{9036C5F9-4741-4508-57A8-95B39B8B2348}"/>
              </a:ext>
            </a:extLst>
          </p:cNvPr>
          <p:cNvCxnSpPr/>
          <p:nvPr/>
        </p:nvCxnSpPr>
        <p:spPr>
          <a:xfrm flipH="1">
            <a:off x="-600225" y="2543175"/>
            <a:ext cx="1886100" cy="714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073;p38">
            <a:extLst>
              <a:ext uri="{FF2B5EF4-FFF2-40B4-BE49-F238E27FC236}">
                <a16:creationId xmlns:a16="http://schemas.microsoft.com/office/drawing/2014/main" id="{C135B22C-FCFD-342F-C9AC-040499110B96}"/>
              </a:ext>
            </a:extLst>
          </p:cNvPr>
          <p:cNvCxnSpPr/>
          <p:nvPr/>
        </p:nvCxnSpPr>
        <p:spPr>
          <a:xfrm rot="10800000">
            <a:off x="7638600" y="2714625"/>
            <a:ext cx="1734000" cy="1181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074;p38">
            <a:extLst>
              <a:ext uri="{FF2B5EF4-FFF2-40B4-BE49-F238E27FC236}">
                <a16:creationId xmlns:a16="http://schemas.microsoft.com/office/drawing/2014/main" id="{E2F035D1-737B-A96B-A9CC-7D63D0053780}"/>
              </a:ext>
            </a:extLst>
          </p:cNvPr>
          <p:cNvGrpSpPr/>
          <p:nvPr/>
        </p:nvGrpSpPr>
        <p:grpSpPr>
          <a:xfrm>
            <a:off x="4138061" y="3086207"/>
            <a:ext cx="864787" cy="685156"/>
            <a:chOff x="2504975" y="1971250"/>
            <a:chExt cx="2053150" cy="1626675"/>
          </a:xfrm>
        </p:grpSpPr>
        <p:sp>
          <p:nvSpPr>
            <p:cNvPr id="17" name="Google Shape;1075;p38">
              <a:extLst>
                <a:ext uri="{FF2B5EF4-FFF2-40B4-BE49-F238E27FC236}">
                  <a16:creationId xmlns:a16="http://schemas.microsoft.com/office/drawing/2014/main" id="{CCCB17D2-AE4A-B4B5-4BC1-D28774368F7D}"/>
                </a:ext>
              </a:extLst>
            </p:cNvPr>
            <p:cNvSpPr/>
            <p:nvPr/>
          </p:nvSpPr>
          <p:spPr>
            <a:xfrm>
              <a:off x="2980450" y="2824750"/>
              <a:ext cx="253025" cy="253025"/>
            </a:xfrm>
            <a:custGeom>
              <a:avLst/>
              <a:gdLst/>
              <a:ahLst/>
              <a:cxnLst/>
              <a:rect l="l" t="t" r="r" b="b"/>
              <a:pathLst>
                <a:path w="10121" h="10121" extrusionOk="0">
                  <a:moveTo>
                    <a:pt x="5061" y="1"/>
                  </a:moveTo>
                  <a:cubicBezTo>
                    <a:pt x="2269" y="1"/>
                    <a:pt x="1" y="2269"/>
                    <a:pt x="1" y="5061"/>
                  </a:cubicBezTo>
                  <a:cubicBezTo>
                    <a:pt x="1" y="7853"/>
                    <a:pt x="2269" y="10121"/>
                    <a:pt x="5061" y="10121"/>
                  </a:cubicBezTo>
                  <a:cubicBezTo>
                    <a:pt x="7852" y="10121"/>
                    <a:pt x="10121" y="7853"/>
                    <a:pt x="10121" y="5061"/>
                  </a:cubicBezTo>
                  <a:cubicBezTo>
                    <a:pt x="10121" y="2269"/>
                    <a:pt x="7852" y="1"/>
                    <a:pt x="5061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76;p38">
              <a:extLst>
                <a:ext uri="{FF2B5EF4-FFF2-40B4-BE49-F238E27FC236}">
                  <a16:creationId xmlns:a16="http://schemas.microsoft.com/office/drawing/2014/main" id="{17B43018-9756-A06A-1C21-BA766408AD6B}"/>
                </a:ext>
              </a:extLst>
            </p:cNvPr>
            <p:cNvSpPr/>
            <p:nvPr/>
          </p:nvSpPr>
          <p:spPr>
            <a:xfrm>
              <a:off x="3349775" y="1971250"/>
              <a:ext cx="298100" cy="254125"/>
            </a:xfrm>
            <a:custGeom>
              <a:avLst/>
              <a:gdLst/>
              <a:ahLst/>
              <a:cxnLst/>
              <a:rect l="l" t="t" r="r" b="b"/>
              <a:pathLst>
                <a:path w="11924" h="10165" extrusionOk="0">
                  <a:moveTo>
                    <a:pt x="6806" y="0"/>
                  </a:moveTo>
                  <a:cubicBezTo>
                    <a:pt x="2269" y="0"/>
                    <a:pt x="1" y="5467"/>
                    <a:pt x="3258" y="8666"/>
                  </a:cubicBezTo>
                  <a:cubicBezTo>
                    <a:pt x="4294" y="9702"/>
                    <a:pt x="5567" y="10164"/>
                    <a:pt x="6816" y="10164"/>
                  </a:cubicBezTo>
                  <a:cubicBezTo>
                    <a:pt x="9424" y="10164"/>
                    <a:pt x="11924" y="8147"/>
                    <a:pt x="11924" y="5118"/>
                  </a:cubicBezTo>
                  <a:cubicBezTo>
                    <a:pt x="11924" y="2268"/>
                    <a:pt x="9656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77;p38">
              <a:extLst>
                <a:ext uri="{FF2B5EF4-FFF2-40B4-BE49-F238E27FC236}">
                  <a16:creationId xmlns:a16="http://schemas.microsoft.com/office/drawing/2014/main" id="{2BA3B21E-8030-698E-2B1D-86B51722D8B7}"/>
                </a:ext>
              </a:extLst>
            </p:cNvPr>
            <p:cNvSpPr/>
            <p:nvPr/>
          </p:nvSpPr>
          <p:spPr>
            <a:xfrm>
              <a:off x="3349775" y="2548500"/>
              <a:ext cx="298100" cy="254075"/>
            </a:xfrm>
            <a:custGeom>
              <a:avLst/>
              <a:gdLst/>
              <a:ahLst/>
              <a:cxnLst/>
              <a:rect l="l" t="t" r="r" b="b"/>
              <a:pathLst>
                <a:path w="11924" h="10163" extrusionOk="0">
                  <a:moveTo>
                    <a:pt x="6806" y="0"/>
                  </a:moveTo>
                  <a:cubicBezTo>
                    <a:pt x="2269" y="0"/>
                    <a:pt x="1" y="5467"/>
                    <a:pt x="3258" y="8666"/>
                  </a:cubicBezTo>
                  <a:cubicBezTo>
                    <a:pt x="4291" y="9700"/>
                    <a:pt x="5562" y="10163"/>
                    <a:pt x="6808" y="10163"/>
                  </a:cubicBezTo>
                  <a:cubicBezTo>
                    <a:pt x="9419" y="10163"/>
                    <a:pt x="11924" y="8131"/>
                    <a:pt x="11924" y="5060"/>
                  </a:cubicBezTo>
                  <a:cubicBezTo>
                    <a:pt x="11924" y="2268"/>
                    <a:pt x="9656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78;p38">
              <a:extLst>
                <a:ext uri="{FF2B5EF4-FFF2-40B4-BE49-F238E27FC236}">
                  <a16:creationId xmlns:a16="http://schemas.microsoft.com/office/drawing/2014/main" id="{DB54DA53-F7B2-7D46-FCA8-DA84AC0CCDF0}"/>
                </a:ext>
              </a:extLst>
            </p:cNvPr>
            <p:cNvSpPr/>
            <p:nvPr/>
          </p:nvSpPr>
          <p:spPr>
            <a:xfrm>
              <a:off x="3349775" y="3054500"/>
              <a:ext cx="298100" cy="254075"/>
            </a:xfrm>
            <a:custGeom>
              <a:avLst/>
              <a:gdLst/>
              <a:ahLst/>
              <a:cxnLst/>
              <a:rect l="l" t="t" r="r" b="b"/>
              <a:pathLst>
                <a:path w="11924" h="10163" extrusionOk="0">
                  <a:moveTo>
                    <a:pt x="6806" y="0"/>
                  </a:moveTo>
                  <a:cubicBezTo>
                    <a:pt x="2269" y="0"/>
                    <a:pt x="1" y="5468"/>
                    <a:pt x="3258" y="8666"/>
                  </a:cubicBezTo>
                  <a:cubicBezTo>
                    <a:pt x="4291" y="9700"/>
                    <a:pt x="5562" y="10163"/>
                    <a:pt x="6808" y="10163"/>
                  </a:cubicBezTo>
                  <a:cubicBezTo>
                    <a:pt x="9419" y="10163"/>
                    <a:pt x="11924" y="8131"/>
                    <a:pt x="11924" y="5060"/>
                  </a:cubicBezTo>
                  <a:cubicBezTo>
                    <a:pt x="11924" y="2269"/>
                    <a:pt x="9656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79;p38">
              <a:extLst>
                <a:ext uri="{FF2B5EF4-FFF2-40B4-BE49-F238E27FC236}">
                  <a16:creationId xmlns:a16="http://schemas.microsoft.com/office/drawing/2014/main" id="{D3FBF02B-955F-DDDE-1EDA-E52B6AC84CBA}"/>
                </a:ext>
              </a:extLst>
            </p:cNvPr>
            <p:cNvSpPr/>
            <p:nvPr/>
          </p:nvSpPr>
          <p:spPr>
            <a:xfrm>
              <a:off x="3807800" y="2824750"/>
              <a:ext cx="253025" cy="253025"/>
            </a:xfrm>
            <a:custGeom>
              <a:avLst/>
              <a:gdLst/>
              <a:ahLst/>
              <a:cxnLst/>
              <a:rect l="l" t="t" r="r" b="b"/>
              <a:pathLst>
                <a:path w="10121" h="10121" extrusionOk="0">
                  <a:moveTo>
                    <a:pt x="5061" y="1"/>
                  </a:moveTo>
                  <a:cubicBezTo>
                    <a:pt x="2269" y="1"/>
                    <a:pt x="1" y="2269"/>
                    <a:pt x="1" y="5061"/>
                  </a:cubicBezTo>
                  <a:cubicBezTo>
                    <a:pt x="1" y="7853"/>
                    <a:pt x="2269" y="10121"/>
                    <a:pt x="5061" y="10121"/>
                  </a:cubicBezTo>
                  <a:cubicBezTo>
                    <a:pt x="7853" y="10121"/>
                    <a:pt x="10121" y="7853"/>
                    <a:pt x="10121" y="5061"/>
                  </a:cubicBezTo>
                  <a:cubicBezTo>
                    <a:pt x="10121" y="2269"/>
                    <a:pt x="7853" y="1"/>
                    <a:pt x="5061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80;p38">
              <a:extLst>
                <a:ext uri="{FF2B5EF4-FFF2-40B4-BE49-F238E27FC236}">
                  <a16:creationId xmlns:a16="http://schemas.microsoft.com/office/drawing/2014/main" id="{D17D8951-FAD0-FBFC-816F-059FABD817C9}"/>
                </a:ext>
              </a:extLst>
            </p:cNvPr>
            <p:cNvSpPr/>
            <p:nvPr/>
          </p:nvSpPr>
          <p:spPr>
            <a:xfrm>
              <a:off x="2936825" y="3342400"/>
              <a:ext cx="296650" cy="255525"/>
            </a:xfrm>
            <a:custGeom>
              <a:avLst/>
              <a:gdLst/>
              <a:ahLst/>
              <a:cxnLst/>
              <a:rect l="l" t="t" r="r" b="b"/>
              <a:pathLst>
                <a:path w="11866" h="10221" extrusionOk="0">
                  <a:moveTo>
                    <a:pt x="6806" y="0"/>
                  </a:moveTo>
                  <a:cubicBezTo>
                    <a:pt x="2269" y="0"/>
                    <a:pt x="1" y="5468"/>
                    <a:pt x="3200" y="8725"/>
                  </a:cubicBezTo>
                  <a:cubicBezTo>
                    <a:pt x="4233" y="9758"/>
                    <a:pt x="5503" y="10221"/>
                    <a:pt x="6750" y="10221"/>
                  </a:cubicBezTo>
                  <a:cubicBezTo>
                    <a:pt x="9361" y="10221"/>
                    <a:pt x="11866" y="8189"/>
                    <a:pt x="11866" y="5119"/>
                  </a:cubicBezTo>
                  <a:cubicBezTo>
                    <a:pt x="11866" y="2269"/>
                    <a:pt x="9597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81;p38">
              <a:extLst>
                <a:ext uri="{FF2B5EF4-FFF2-40B4-BE49-F238E27FC236}">
                  <a16:creationId xmlns:a16="http://schemas.microsoft.com/office/drawing/2014/main" id="{5C4AA5EC-2AC5-CAD3-D818-F741606E8E2D}"/>
                </a:ext>
              </a:extLst>
            </p:cNvPr>
            <p:cNvSpPr/>
            <p:nvPr/>
          </p:nvSpPr>
          <p:spPr>
            <a:xfrm>
              <a:off x="2504975" y="3342400"/>
              <a:ext cx="298100" cy="255525"/>
            </a:xfrm>
            <a:custGeom>
              <a:avLst/>
              <a:gdLst/>
              <a:ahLst/>
              <a:cxnLst/>
              <a:rect l="l" t="t" r="r" b="b"/>
              <a:pathLst>
                <a:path w="11924" h="10221" extrusionOk="0">
                  <a:moveTo>
                    <a:pt x="6806" y="0"/>
                  </a:moveTo>
                  <a:cubicBezTo>
                    <a:pt x="2269" y="0"/>
                    <a:pt x="1" y="5468"/>
                    <a:pt x="3200" y="8725"/>
                  </a:cubicBezTo>
                  <a:cubicBezTo>
                    <a:pt x="4252" y="9758"/>
                    <a:pt x="5535" y="10221"/>
                    <a:pt x="6790" y="10221"/>
                  </a:cubicBezTo>
                  <a:cubicBezTo>
                    <a:pt x="9419" y="10221"/>
                    <a:pt x="11924" y="8189"/>
                    <a:pt x="11924" y="5119"/>
                  </a:cubicBezTo>
                  <a:cubicBezTo>
                    <a:pt x="11924" y="2269"/>
                    <a:pt x="9655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82;p38">
              <a:extLst>
                <a:ext uri="{FF2B5EF4-FFF2-40B4-BE49-F238E27FC236}">
                  <a16:creationId xmlns:a16="http://schemas.microsoft.com/office/drawing/2014/main" id="{D1D61930-A30C-F57D-A8BD-938DA7C0DC84}"/>
                </a:ext>
              </a:extLst>
            </p:cNvPr>
            <p:cNvSpPr/>
            <p:nvPr/>
          </p:nvSpPr>
          <p:spPr>
            <a:xfrm>
              <a:off x="3764175" y="3342400"/>
              <a:ext cx="296650" cy="255525"/>
            </a:xfrm>
            <a:custGeom>
              <a:avLst/>
              <a:gdLst/>
              <a:ahLst/>
              <a:cxnLst/>
              <a:rect l="l" t="t" r="r" b="b"/>
              <a:pathLst>
                <a:path w="11866" h="10221" extrusionOk="0">
                  <a:moveTo>
                    <a:pt x="6806" y="0"/>
                  </a:moveTo>
                  <a:cubicBezTo>
                    <a:pt x="2269" y="0"/>
                    <a:pt x="1" y="5468"/>
                    <a:pt x="3200" y="8725"/>
                  </a:cubicBezTo>
                  <a:cubicBezTo>
                    <a:pt x="4233" y="9758"/>
                    <a:pt x="5504" y="10221"/>
                    <a:pt x="6750" y="10221"/>
                  </a:cubicBezTo>
                  <a:cubicBezTo>
                    <a:pt x="9361" y="10221"/>
                    <a:pt x="11866" y="8189"/>
                    <a:pt x="11866" y="5119"/>
                  </a:cubicBezTo>
                  <a:cubicBezTo>
                    <a:pt x="11866" y="2269"/>
                    <a:pt x="9598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83;p38">
              <a:extLst>
                <a:ext uri="{FF2B5EF4-FFF2-40B4-BE49-F238E27FC236}">
                  <a16:creationId xmlns:a16="http://schemas.microsoft.com/office/drawing/2014/main" id="{ECADDB29-2D79-C1B8-54AC-4C1454542EFE}"/>
                </a:ext>
              </a:extLst>
            </p:cNvPr>
            <p:cNvSpPr/>
            <p:nvPr/>
          </p:nvSpPr>
          <p:spPr>
            <a:xfrm>
              <a:off x="4217850" y="3342400"/>
              <a:ext cx="296650" cy="255525"/>
            </a:xfrm>
            <a:custGeom>
              <a:avLst/>
              <a:gdLst/>
              <a:ahLst/>
              <a:cxnLst/>
              <a:rect l="l" t="t" r="r" b="b"/>
              <a:pathLst>
                <a:path w="11866" h="10221" extrusionOk="0">
                  <a:moveTo>
                    <a:pt x="6805" y="0"/>
                  </a:moveTo>
                  <a:cubicBezTo>
                    <a:pt x="2269" y="0"/>
                    <a:pt x="0" y="5468"/>
                    <a:pt x="3199" y="8725"/>
                  </a:cubicBezTo>
                  <a:cubicBezTo>
                    <a:pt x="4233" y="9758"/>
                    <a:pt x="5503" y="10221"/>
                    <a:pt x="6749" y="10221"/>
                  </a:cubicBezTo>
                  <a:cubicBezTo>
                    <a:pt x="9360" y="10221"/>
                    <a:pt x="11866" y="8189"/>
                    <a:pt x="11866" y="5119"/>
                  </a:cubicBezTo>
                  <a:cubicBezTo>
                    <a:pt x="11866" y="2269"/>
                    <a:pt x="9597" y="0"/>
                    <a:pt x="6805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84;p38">
              <a:extLst>
                <a:ext uri="{FF2B5EF4-FFF2-40B4-BE49-F238E27FC236}">
                  <a16:creationId xmlns:a16="http://schemas.microsoft.com/office/drawing/2014/main" id="{17F020B3-8809-3A16-C0EB-55EA401C389A}"/>
                </a:ext>
              </a:extLst>
            </p:cNvPr>
            <p:cNvSpPr/>
            <p:nvPr/>
          </p:nvSpPr>
          <p:spPr>
            <a:xfrm>
              <a:off x="2539875" y="2824750"/>
              <a:ext cx="254475" cy="253025"/>
            </a:xfrm>
            <a:custGeom>
              <a:avLst/>
              <a:gdLst/>
              <a:ahLst/>
              <a:cxnLst/>
              <a:rect l="l" t="t" r="r" b="b"/>
              <a:pathLst>
                <a:path w="10179" h="10121" extrusionOk="0">
                  <a:moveTo>
                    <a:pt x="5119" y="1"/>
                  </a:moveTo>
                  <a:cubicBezTo>
                    <a:pt x="2327" y="1"/>
                    <a:pt x="0" y="2269"/>
                    <a:pt x="0" y="5061"/>
                  </a:cubicBezTo>
                  <a:cubicBezTo>
                    <a:pt x="0" y="7853"/>
                    <a:pt x="2327" y="10121"/>
                    <a:pt x="5119" y="10121"/>
                  </a:cubicBezTo>
                  <a:cubicBezTo>
                    <a:pt x="7911" y="10121"/>
                    <a:pt x="10179" y="7853"/>
                    <a:pt x="10179" y="5061"/>
                  </a:cubicBezTo>
                  <a:cubicBezTo>
                    <a:pt x="10179" y="2269"/>
                    <a:pt x="7911" y="1"/>
                    <a:pt x="5119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85;p38">
              <a:extLst>
                <a:ext uri="{FF2B5EF4-FFF2-40B4-BE49-F238E27FC236}">
                  <a16:creationId xmlns:a16="http://schemas.microsoft.com/office/drawing/2014/main" id="{6DB0CA49-A887-6039-6B09-4DDF9D77F6EA}"/>
                </a:ext>
              </a:extLst>
            </p:cNvPr>
            <p:cNvSpPr/>
            <p:nvPr/>
          </p:nvSpPr>
          <p:spPr>
            <a:xfrm>
              <a:off x="4261475" y="2824750"/>
              <a:ext cx="253025" cy="253025"/>
            </a:xfrm>
            <a:custGeom>
              <a:avLst/>
              <a:gdLst/>
              <a:ahLst/>
              <a:cxnLst/>
              <a:rect l="l" t="t" r="r" b="b"/>
              <a:pathLst>
                <a:path w="10121" h="10121" extrusionOk="0">
                  <a:moveTo>
                    <a:pt x="5060" y="1"/>
                  </a:moveTo>
                  <a:cubicBezTo>
                    <a:pt x="2269" y="1"/>
                    <a:pt x="0" y="2269"/>
                    <a:pt x="0" y="5061"/>
                  </a:cubicBezTo>
                  <a:cubicBezTo>
                    <a:pt x="0" y="7853"/>
                    <a:pt x="2269" y="10121"/>
                    <a:pt x="5060" y="10121"/>
                  </a:cubicBezTo>
                  <a:cubicBezTo>
                    <a:pt x="7852" y="10121"/>
                    <a:pt x="10121" y="7853"/>
                    <a:pt x="10121" y="5061"/>
                  </a:cubicBezTo>
                  <a:cubicBezTo>
                    <a:pt x="10121" y="2269"/>
                    <a:pt x="7852" y="1"/>
                    <a:pt x="5060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86;p38">
              <a:extLst>
                <a:ext uri="{FF2B5EF4-FFF2-40B4-BE49-F238E27FC236}">
                  <a16:creationId xmlns:a16="http://schemas.microsoft.com/office/drawing/2014/main" id="{7398A477-C946-2955-7B61-55A6FBA7B614}"/>
                </a:ext>
              </a:extLst>
            </p:cNvPr>
            <p:cNvSpPr/>
            <p:nvPr/>
          </p:nvSpPr>
          <p:spPr>
            <a:xfrm>
              <a:off x="3351225" y="2548500"/>
              <a:ext cx="296650" cy="254075"/>
            </a:xfrm>
            <a:custGeom>
              <a:avLst/>
              <a:gdLst/>
              <a:ahLst/>
              <a:cxnLst/>
              <a:rect l="l" t="t" r="r" b="b"/>
              <a:pathLst>
                <a:path w="11866" h="10163" extrusionOk="0">
                  <a:moveTo>
                    <a:pt x="6806" y="0"/>
                  </a:moveTo>
                  <a:cubicBezTo>
                    <a:pt x="2269" y="0"/>
                    <a:pt x="1" y="5467"/>
                    <a:pt x="3200" y="8666"/>
                  </a:cubicBezTo>
                  <a:cubicBezTo>
                    <a:pt x="4233" y="9700"/>
                    <a:pt x="5504" y="10163"/>
                    <a:pt x="6750" y="10163"/>
                  </a:cubicBezTo>
                  <a:cubicBezTo>
                    <a:pt x="9361" y="10163"/>
                    <a:pt x="11866" y="8131"/>
                    <a:pt x="11866" y="5060"/>
                  </a:cubicBezTo>
                  <a:cubicBezTo>
                    <a:pt x="11866" y="2268"/>
                    <a:pt x="9598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87;p38">
              <a:extLst>
                <a:ext uri="{FF2B5EF4-FFF2-40B4-BE49-F238E27FC236}">
                  <a16:creationId xmlns:a16="http://schemas.microsoft.com/office/drawing/2014/main" id="{BB9B0C65-133E-C510-23F3-C15D1AD188B8}"/>
                </a:ext>
              </a:extLst>
            </p:cNvPr>
            <p:cNvSpPr/>
            <p:nvPr/>
          </p:nvSpPr>
          <p:spPr>
            <a:xfrm>
              <a:off x="3351225" y="3054500"/>
              <a:ext cx="296650" cy="255525"/>
            </a:xfrm>
            <a:custGeom>
              <a:avLst/>
              <a:gdLst/>
              <a:ahLst/>
              <a:cxnLst/>
              <a:rect l="l" t="t" r="r" b="b"/>
              <a:pathLst>
                <a:path w="11866" h="10221" extrusionOk="0">
                  <a:moveTo>
                    <a:pt x="6806" y="0"/>
                  </a:moveTo>
                  <a:cubicBezTo>
                    <a:pt x="2269" y="0"/>
                    <a:pt x="1" y="5468"/>
                    <a:pt x="3200" y="8725"/>
                  </a:cubicBezTo>
                  <a:cubicBezTo>
                    <a:pt x="4233" y="9758"/>
                    <a:pt x="5504" y="10221"/>
                    <a:pt x="6750" y="10221"/>
                  </a:cubicBezTo>
                  <a:cubicBezTo>
                    <a:pt x="9361" y="10221"/>
                    <a:pt x="11866" y="8189"/>
                    <a:pt x="11866" y="5119"/>
                  </a:cubicBezTo>
                  <a:cubicBezTo>
                    <a:pt x="11866" y="2269"/>
                    <a:pt x="9598" y="0"/>
                    <a:pt x="6806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88;p38">
              <a:extLst>
                <a:ext uri="{FF2B5EF4-FFF2-40B4-BE49-F238E27FC236}">
                  <a16:creationId xmlns:a16="http://schemas.microsoft.com/office/drawing/2014/main" id="{98531B90-3BE9-6EEC-1D0D-5BD40F30CED6}"/>
                </a:ext>
              </a:extLst>
            </p:cNvPr>
            <p:cNvSpPr/>
            <p:nvPr/>
          </p:nvSpPr>
          <p:spPr>
            <a:xfrm>
              <a:off x="2547150" y="2823300"/>
              <a:ext cx="2003350" cy="774600"/>
            </a:xfrm>
            <a:custGeom>
              <a:avLst/>
              <a:gdLst/>
              <a:ahLst/>
              <a:cxnLst/>
              <a:rect l="l" t="t" r="r" b="b"/>
              <a:pathLst>
                <a:path w="80134" h="30984" extrusionOk="0">
                  <a:moveTo>
                    <a:pt x="22393" y="1"/>
                  </a:moveTo>
                  <a:cubicBezTo>
                    <a:pt x="16867" y="1"/>
                    <a:pt x="15297" y="7562"/>
                    <a:pt x="20357" y="9772"/>
                  </a:cubicBezTo>
                  <a:lnTo>
                    <a:pt x="20357" y="21230"/>
                  </a:lnTo>
                  <a:cubicBezTo>
                    <a:pt x="19194" y="21753"/>
                    <a:pt x="18263" y="22684"/>
                    <a:pt x="17740" y="23847"/>
                  </a:cubicBezTo>
                  <a:lnTo>
                    <a:pt x="9772" y="23847"/>
                  </a:lnTo>
                  <a:cubicBezTo>
                    <a:pt x="8851" y="21739"/>
                    <a:pt x="7001" y="20782"/>
                    <a:pt x="5157" y="20782"/>
                  </a:cubicBezTo>
                  <a:cubicBezTo>
                    <a:pt x="2574" y="20782"/>
                    <a:pt x="0" y="22659"/>
                    <a:pt x="0" y="25883"/>
                  </a:cubicBezTo>
                  <a:cubicBezTo>
                    <a:pt x="0" y="29106"/>
                    <a:pt x="2574" y="30983"/>
                    <a:pt x="5157" y="30983"/>
                  </a:cubicBezTo>
                  <a:cubicBezTo>
                    <a:pt x="7001" y="30983"/>
                    <a:pt x="8851" y="30026"/>
                    <a:pt x="9772" y="27918"/>
                  </a:cubicBezTo>
                  <a:lnTo>
                    <a:pt x="17740" y="27918"/>
                  </a:lnTo>
                  <a:cubicBezTo>
                    <a:pt x="18641" y="29896"/>
                    <a:pt x="20517" y="30884"/>
                    <a:pt x="22393" y="30884"/>
                  </a:cubicBezTo>
                  <a:cubicBezTo>
                    <a:pt x="24268" y="30884"/>
                    <a:pt x="26144" y="29896"/>
                    <a:pt x="27046" y="27918"/>
                  </a:cubicBezTo>
                  <a:lnTo>
                    <a:pt x="50892" y="27918"/>
                  </a:lnTo>
                  <a:cubicBezTo>
                    <a:pt x="51764" y="29896"/>
                    <a:pt x="53626" y="30884"/>
                    <a:pt x="55494" y="30884"/>
                  </a:cubicBezTo>
                  <a:cubicBezTo>
                    <a:pt x="57363" y="30884"/>
                    <a:pt x="59238" y="29896"/>
                    <a:pt x="60140" y="27918"/>
                  </a:cubicBezTo>
                  <a:lnTo>
                    <a:pt x="68980" y="27918"/>
                  </a:lnTo>
                  <a:cubicBezTo>
                    <a:pt x="69861" y="29932"/>
                    <a:pt x="71763" y="30975"/>
                    <a:pt x="73673" y="30975"/>
                  </a:cubicBezTo>
                  <a:cubicBezTo>
                    <a:pt x="75295" y="30975"/>
                    <a:pt x="76923" y="30223"/>
                    <a:pt x="77937" y="28674"/>
                  </a:cubicBezTo>
                  <a:cubicBezTo>
                    <a:pt x="80134" y="25322"/>
                    <a:pt x="77736" y="20822"/>
                    <a:pt x="73711" y="20822"/>
                  </a:cubicBezTo>
                  <a:cubicBezTo>
                    <a:pt x="73685" y="20822"/>
                    <a:pt x="73659" y="20822"/>
                    <a:pt x="73633" y="20823"/>
                  </a:cubicBezTo>
                  <a:cubicBezTo>
                    <a:pt x="71598" y="20823"/>
                    <a:pt x="69795" y="21986"/>
                    <a:pt x="68980" y="23847"/>
                  </a:cubicBezTo>
                  <a:lnTo>
                    <a:pt x="60140" y="23847"/>
                  </a:lnTo>
                  <a:cubicBezTo>
                    <a:pt x="59616" y="22684"/>
                    <a:pt x="58686" y="21753"/>
                    <a:pt x="57523" y="21230"/>
                  </a:cubicBezTo>
                  <a:lnTo>
                    <a:pt x="57523" y="9772"/>
                  </a:lnTo>
                  <a:cubicBezTo>
                    <a:pt x="62583" y="7562"/>
                    <a:pt x="61012" y="1"/>
                    <a:pt x="55487" y="1"/>
                  </a:cubicBezTo>
                  <a:cubicBezTo>
                    <a:pt x="49961" y="1"/>
                    <a:pt x="48391" y="7562"/>
                    <a:pt x="53509" y="9772"/>
                  </a:cubicBezTo>
                  <a:lnTo>
                    <a:pt x="53509" y="21230"/>
                  </a:lnTo>
                  <a:cubicBezTo>
                    <a:pt x="52288" y="21753"/>
                    <a:pt x="51357" y="22684"/>
                    <a:pt x="50892" y="23847"/>
                  </a:cubicBezTo>
                  <a:lnTo>
                    <a:pt x="27046" y="23847"/>
                  </a:lnTo>
                  <a:cubicBezTo>
                    <a:pt x="26522" y="22684"/>
                    <a:pt x="25592" y="21753"/>
                    <a:pt x="24428" y="21230"/>
                  </a:cubicBezTo>
                  <a:lnTo>
                    <a:pt x="24428" y="9772"/>
                  </a:lnTo>
                  <a:cubicBezTo>
                    <a:pt x="29488" y="7562"/>
                    <a:pt x="27918" y="1"/>
                    <a:pt x="22393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89;p38">
              <a:extLst>
                <a:ext uri="{FF2B5EF4-FFF2-40B4-BE49-F238E27FC236}">
                  <a16:creationId xmlns:a16="http://schemas.microsoft.com/office/drawing/2014/main" id="{1C4A7D40-FB20-C57D-B48E-88CF1FE0FB53}"/>
                </a:ext>
              </a:extLst>
            </p:cNvPr>
            <p:cNvSpPr/>
            <p:nvPr/>
          </p:nvSpPr>
          <p:spPr>
            <a:xfrm>
              <a:off x="2524025" y="1983600"/>
              <a:ext cx="2034100" cy="1095300"/>
            </a:xfrm>
            <a:custGeom>
              <a:avLst/>
              <a:gdLst/>
              <a:ahLst/>
              <a:cxnLst/>
              <a:rect l="l" t="t" r="r" b="b"/>
              <a:pathLst>
                <a:path w="81364" h="43812" extrusionOk="0">
                  <a:moveTo>
                    <a:pt x="39872" y="0"/>
                  </a:moveTo>
                  <a:cubicBezTo>
                    <a:pt x="37480" y="0"/>
                    <a:pt x="35095" y="1542"/>
                    <a:pt x="34834" y="4624"/>
                  </a:cubicBezTo>
                  <a:cubicBezTo>
                    <a:pt x="34834" y="5148"/>
                    <a:pt x="34892" y="5729"/>
                    <a:pt x="35066" y="6253"/>
                  </a:cubicBezTo>
                  <a:lnTo>
                    <a:pt x="7614" y="33996"/>
                  </a:lnTo>
                  <a:cubicBezTo>
                    <a:pt x="6959" y="33713"/>
                    <a:pt x="6281" y="33581"/>
                    <a:pt x="5616" y="33581"/>
                  </a:cubicBezTo>
                  <a:cubicBezTo>
                    <a:pt x="3271" y="33581"/>
                    <a:pt x="1088" y="35226"/>
                    <a:pt x="634" y="37718"/>
                  </a:cubicBezTo>
                  <a:cubicBezTo>
                    <a:pt x="1" y="40886"/>
                    <a:pt x="2447" y="43768"/>
                    <a:pt x="5657" y="43768"/>
                  </a:cubicBezTo>
                  <a:cubicBezTo>
                    <a:pt x="5689" y="43768"/>
                    <a:pt x="5721" y="43768"/>
                    <a:pt x="5753" y="43767"/>
                  </a:cubicBezTo>
                  <a:cubicBezTo>
                    <a:pt x="9242" y="43767"/>
                    <a:pt x="11685" y="40219"/>
                    <a:pt x="10464" y="36904"/>
                  </a:cubicBezTo>
                  <a:lnTo>
                    <a:pt x="37800" y="9219"/>
                  </a:lnTo>
                  <a:cubicBezTo>
                    <a:pt x="38469" y="9539"/>
                    <a:pt x="39181" y="9699"/>
                    <a:pt x="39894" y="9699"/>
                  </a:cubicBezTo>
                  <a:cubicBezTo>
                    <a:pt x="40606" y="9699"/>
                    <a:pt x="41319" y="9539"/>
                    <a:pt x="41988" y="9219"/>
                  </a:cubicBezTo>
                  <a:lnTo>
                    <a:pt x="69847" y="36904"/>
                  </a:lnTo>
                  <a:cubicBezTo>
                    <a:pt x="69615" y="37486"/>
                    <a:pt x="69498" y="38125"/>
                    <a:pt x="69498" y="38765"/>
                  </a:cubicBezTo>
                  <a:cubicBezTo>
                    <a:pt x="69498" y="41793"/>
                    <a:pt x="71998" y="43811"/>
                    <a:pt x="74606" y="43811"/>
                  </a:cubicBezTo>
                  <a:cubicBezTo>
                    <a:pt x="75855" y="43811"/>
                    <a:pt x="77129" y="43349"/>
                    <a:pt x="78164" y="42313"/>
                  </a:cubicBezTo>
                  <a:cubicBezTo>
                    <a:pt x="81363" y="39114"/>
                    <a:pt x="79095" y="33647"/>
                    <a:pt x="74558" y="33647"/>
                  </a:cubicBezTo>
                  <a:cubicBezTo>
                    <a:pt x="73919" y="33647"/>
                    <a:pt x="73279" y="33763"/>
                    <a:pt x="72697" y="33996"/>
                  </a:cubicBezTo>
                  <a:lnTo>
                    <a:pt x="44721" y="6195"/>
                  </a:lnTo>
                  <a:cubicBezTo>
                    <a:pt x="44838" y="5671"/>
                    <a:pt x="44954" y="5148"/>
                    <a:pt x="44954" y="4624"/>
                  </a:cubicBezTo>
                  <a:cubicBezTo>
                    <a:pt x="44663" y="1542"/>
                    <a:pt x="42264" y="0"/>
                    <a:pt x="39872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090;p38">
            <a:extLst>
              <a:ext uri="{FF2B5EF4-FFF2-40B4-BE49-F238E27FC236}">
                <a16:creationId xmlns:a16="http://schemas.microsoft.com/office/drawing/2014/main" id="{D7B878D8-71C4-AAAA-659E-F655C275550A}"/>
              </a:ext>
            </a:extLst>
          </p:cNvPr>
          <p:cNvSpPr/>
          <p:nvPr/>
        </p:nvSpPr>
        <p:spPr>
          <a:xfrm>
            <a:off x="1785109" y="2423647"/>
            <a:ext cx="416092" cy="504966"/>
          </a:xfrm>
          <a:custGeom>
            <a:avLst/>
            <a:gdLst/>
            <a:ahLst/>
            <a:cxnLst/>
            <a:rect l="l" t="t" r="r" b="b"/>
            <a:pathLst>
              <a:path w="54731" h="66421" extrusionOk="0">
                <a:moveTo>
                  <a:pt x="0" y="1"/>
                </a:moveTo>
                <a:lnTo>
                  <a:pt x="0" y="24777"/>
                </a:lnTo>
                <a:lnTo>
                  <a:pt x="8608" y="35770"/>
                </a:lnTo>
                <a:lnTo>
                  <a:pt x="0" y="35770"/>
                </a:lnTo>
                <a:lnTo>
                  <a:pt x="0" y="52986"/>
                </a:lnTo>
                <a:lnTo>
                  <a:pt x="0" y="66421"/>
                </a:lnTo>
                <a:lnTo>
                  <a:pt x="12970" y="52986"/>
                </a:lnTo>
                <a:lnTo>
                  <a:pt x="22102" y="52986"/>
                </a:lnTo>
                <a:lnTo>
                  <a:pt x="29837" y="35770"/>
                </a:lnTo>
                <a:lnTo>
                  <a:pt x="20648" y="24777"/>
                </a:lnTo>
                <a:lnTo>
                  <a:pt x="40364" y="24777"/>
                </a:lnTo>
                <a:lnTo>
                  <a:pt x="40364" y="39899"/>
                </a:lnTo>
                <a:lnTo>
                  <a:pt x="54730" y="24777"/>
                </a:lnTo>
                <a:lnTo>
                  <a:pt x="41528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1091;p38">
            <a:extLst>
              <a:ext uri="{FF2B5EF4-FFF2-40B4-BE49-F238E27FC236}">
                <a16:creationId xmlns:a16="http://schemas.microsoft.com/office/drawing/2014/main" id="{BD63A13B-F1FB-19FE-2EDB-B33C337E2B2B}"/>
              </a:ext>
            </a:extLst>
          </p:cNvPr>
          <p:cNvGrpSpPr/>
          <p:nvPr/>
        </p:nvGrpSpPr>
        <p:grpSpPr>
          <a:xfrm>
            <a:off x="6985490" y="2462014"/>
            <a:ext cx="592809" cy="405106"/>
            <a:chOff x="4987050" y="1862200"/>
            <a:chExt cx="2378850" cy="1625625"/>
          </a:xfrm>
        </p:grpSpPr>
        <p:sp>
          <p:nvSpPr>
            <p:cNvPr id="34" name="Google Shape;1092;p38">
              <a:extLst>
                <a:ext uri="{FF2B5EF4-FFF2-40B4-BE49-F238E27FC236}">
                  <a16:creationId xmlns:a16="http://schemas.microsoft.com/office/drawing/2014/main" id="{CD27A15C-11D5-C1A4-B525-60F3731C300C}"/>
                </a:ext>
              </a:extLst>
            </p:cNvPr>
            <p:cNvSpPr/>
            <p:nvPr/>
          </p:nvSpPr>
          <p:spPr>
            <a:xfrm>
              <a:off x="4987050" y="3255150"/>
              <a:ext cx="338800" cy="232675"/>
            </a:xfrm>
            <a:custGeom>
              <a:avLst/>
              <a:gdLst/>
              <a:ahLst/>
              <a:cxnLst/>
              <a:rect l="l" t="t" r="r" b="b"/>
              <a:pathLst>
                <a:path w="13552" h="9307" extrusionOk="0">
                  <a:moveTo>
                    <a:pt x="6805" y="1"/>
                  </a:moveTo>
                  <a:lnTo>
                    <a:pt x="0" y="9306"/>
                  </a:lnTo>
                  <a:lnTo>
                    <a:pt x="13552" y="9306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93;p38">
              <a:extLst>
                <a:ext uri="{FF2B5EF4-FFF2-40B4-BE49-F238E27FC236}">
                  <a16:creationId xmlns:a16="http://schemas.microsoft.com/office/drawing/2014/main" id="{6A8E9ED3-5756-F01D-743A-0F3C312ED1CF}"/>
                </a:ext>
              </a:extLst>
            </p:cNvPr>
            <p:cNvSpPr/>
            <p:nvPr/>
          </p:nvSpPr>
          <p:spPr>
            <a:xfrm>
              <a:off x="4987050" y="3255150"/>
              <a:ext cx="338800" cy="232675"/>
            </a:xfrm>
            <a:custGeom>
              <a:avLst/>
              <a:gdLst/>
              <a:ahLst/>
              <a:cxnLst/>
              <a:rect l="l" t="t" r="r" b="b"/>
              <a:pathLst>
                <a:path w="13552" h="9307" extrusionOk="0">
                  <a:moveTo>
                    <a:pt x="6805" y="1"/>
                  </a:moveTo>
                  <a:lnTo>
                    <a:pt x="0" y="9306"/>
                  </a:lnTo>
                  <a:lnTo>
                    <a:pt x="13552" y="9306"/>
                  </a:lnTo>
                  <a:lnTo>
                    <a:pt x="6805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94;p38">
              <a:extLst>
                <a:ext uri="{FF2B5EF4-FFF2-40B4-BE49-F238E27FC236}">
                  <a16:creationId xmlns:a16="http://schemas.microsoft.com/office/drawing/2014/main" id="{36052807-14C5-2D57-BBAC-FA64E03D3010}"/>
                </a:ext>
              </a:extLst>
            </p:cNvPr>
            <p:cNvSpPr/>
            <p:nvPr/>
          </p:nvSpPr>
          <p:spPr>
            <a:xfrm>
              <a:off x="6768250" y="2394375"/>
              <a:ext cx="287925" cy="276275"/>
            </a:xfrm>
            <a:custGeom>
              <a:avLst/>
              <a:gdLst/>
              <a:ahLst/>
              <a:cxnLst/>
              <a:rect l="l" t="t" r="r" b="b"/>
              <a:pathLst>
                <a:path w="11517" h="11051" extrusionOk="0">
                  <a:moveTo>
                    <a:pt x="1" y="0"/>
                  </a:moveTo>
                  <a:lnTo>
                    <a:pt x="8027" y="11051"/>
                  </a:lnTo>
                  <a:lnTo>
                    <a:pt x="11517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95;p38">
              <a:extLst>
                <a:ext uri="{FF2B5EF4-FFF2-40B4-BE49-F238E27FC236}">
                  <a16:creationId xmlns:a16="http://schemas.microsoft.com/office/drawing/2014/main" id="{3E245397-719C-EF69-24B3-E3D653EE21C3}"/>
                </a:ext>
              </a:extLst>
            </p:cNvPr>
            <p:cNvSpPr/>
            <p:nvPr/>
          </p:nvSpPr>
          <p:spPr>
            <a:xfrm>
              <a:off x="6768250" y="2394375"/>
              <a:ext cx="287925" cy="276275"/>
            </a:xfrm>
            <a:custGeom>
              <a:avLst/>
              <a:gdLst/>
              <a:ahLst/>
              <a:cxnLst/>
              <a:rect l="l" t="t" r="r" b="b"/>
              <a:pathLst>
                <a:path w="11517" h="11051" extrusionOk="0">
                  <a:moveTo>
                    <a:pt x="1" y="0"/>
                  </a:moveTo>
                  <a:lnTo>
                    <a:pt x="8027" y="11051"/>
                  </a:lnTo>
                  <a:lnTo>
                    <a:pt x="11517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96;p38">
              <a:extLst>
                <a:ext uri="{FF2B5EF4-FFF2-40B4-BE49-F238E27FC236}">
                  <a16:creationId xmlns:a16="http://schemas.microsoft.com/office/drawing/2014/main" id="{CEC276CF-B820-D816-438D-4874B37C4B51}"/>
                </a:ext>
              </a:extLst>
            </p:cNvPr>
            <p:cNvSpPr/>
            <p:nvPr/>
          </p:nvSpPr>
          <p:spPr>
            <a:xfrm>
              <a:off x="5337475" y="1862200"/>
              <a:ext cx="2028425" cy="1625625"/>
            </a:xfrm>
            <a:custGeom>
              <a:avLst/>
              <a:gdLst/>
              <a:ahLst/>
              <a:cxnLst/>
              <a:rect l="l" t="t" r="r" b="b"/>
              <a:pathLst>
                <a:path w="81137" h="65025" extrusionOk="0">
                  <a:moveTo>
                    <a:pt x="33560" y="0"/>
                  </a:moveTo>
                  <a:lnTo>
                    <a:pt x="21578" y="16343"/>
                  </a:lnTo>
                  <a:lnTo>
                    <a:pt x="43971" y="46936"/>
                  </a:lnTo>
                  <a:lnTo>
                    <a:pt x="10993" y="30826"/>
                  </a:lnTo>
                  <a:lnTo>
                    <a:pt x="0" y="45831"/>
                  </a:lnTo>
                  <a:lnTo>
                    <a:pt x="14075" y="65024"/>
                  </a:lnTo>
                  <a:lnTo>
                    <a:pt x="36002" y="65024"/>
                  </a:lnTo>
                  <a:lnTo>
                    <a:pt x="29081" y="55602"/>
                  </a:lnTo>
                  <a:lnTo>
                    <a:pt x="57173" y="65024"/>
                  </a:lnTo>
                  <a:lnTo>
                    <a:pt x="81136" y="65024"/>
                  </a:lnTo>
                  <a:lnTo>
                    <a:pt x="33560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097;p38">
            <a:extLst>
              <a:ext uri="{FF2B5EF4-FFF2-40B4-BE49-F238E27FC236}">
                <a16:creationId xmlns:a16="http://schemas.microsoft.com/office/drawing/2014/main" id="{29361454-F728-2B4F-F7CD-DDEF69D9D736}"/>
              </a:ext>
            </a:extLst>
          </p:cNvPr>
          <p:cNvSpPr txBox="1">
            <a:spLocks/>
          </p:cNvSpPr>
          <p:nvPr/>
        </p:nvSpPr>
        <p:spPr>
          <a:xfrm rot="-5400000">
            <a:off x="459344" y="2559100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algn="ctr"/>
            <a:r>
              <a:rPr lang="es-ES" sz="1400" dirty="0" err="1">
                <a:solidFill>
                  <a:srgbClr val="0E2A47"/>
                </a:solidFill>
              </a:rPr>
              <a:t>Filmstrip</a:t>
            </a:r>
            <a:endParaRPr lang="es-ES" sz="1400" dirty="0">
              <a:solidFill>
                <a:srgbClr val="0E2A47"/>
              </a:solidFill>
            </a:endParaRPr>
          </a:p>
        </p:txBody>
      </p:sp>
      <p:sp>
        <p:nvSpPr>
          <p:cNvPr id="40" name="Google Shape;1098;p38">
            <a:extLst>
              <a:ext uri="{FF2B5EF4-FFF2-40B4-BE49-F238E27FC236}">
                <a16:creationId xmlns:a16="http://schemas.microsoft.com/office/drawing/2014/main" id="{A5264868-2763-6CC9-37DB-727066FC1D96}"/>
              </a:ext>
            </a:extLst>
          </p:cNvPr>
          <p:cNvSpPr txBox="1">
            <a:spLocks/>
          </p:cNvSpPr>
          <p:nvPr/>
        </p:nvSpPr>
        <p:spPr>
          <a:xfrm>
            <a:off x="3545069" y="379761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algn="ctr"/>
            <a:r>
              <a:rPr lang="es-ES" sz="1400">
                <a:solidFill>
                  <a:srgbClr val="0E2A47"/>
                </a:solidFill>
              </a:rPr>
              <a:t>Diagrama</a:t>
            </a:r>
          </a:p>
          <a:p>
            <a:pPr algn="ctr"/>
            <a:r>
              <a:rPr lang="es-ES" sz="1400" err="1">
                <a:solidFill>
                  <a:srgbClr val="0E2A47"/>
                </a:solidFill>
              </a:rPr>
              <a:t>Waterfall</a:t>
            </a:r>
            <a:endParaRPr lang="es-ES" sz="1400">
              <a:solidFill>
                <a:srgbClr val="0E2A47"/>
              </a:solidFill>
            </a:endParaRPr>
          </a:p>
        </p:txBody>
      </p:sp>
      <p:sp>
        <p:nvSpPr>
          <p:cNvPr id="41" name="Google Shape;1099;p38">
            <a:extLst>
              <a:ext uri="{FF2B5EF4-FFF2-40B4-BE49-F238E27FC236}">
                <a16:creationId xmlns:a16="http://schemas.microsoft.com/office/drawing/2014/main" id="{74508AAB-3547-CDC2-6E69-CCEF528B13EA}"/>
              </a:ext>
            </a:extLst>
          </p:cNvPr>
          <p:cNvSpPr txBox="1">
            <a:spLocks/>
          </p:cNvSpPr>
          <p:nvPr/>
        </p:nvSpPr>
        <p:spPr>
          <a:xfrm>
            <a:off x="6243906" y="2822713"/>
            <a:ext cx="20760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 b="0" i="0" u="none" strike="noStrike" cap="none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 i="0" u="none" strike="noStrike" cap="none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pPr algn="ctr"/>
            <a:r>
              <a:rPr lang="es-ES" sz="1400">
                <a:solidFill>
                  <a:srgbClr val="0E2A47"/>
                </a:solidFill>
              </a:rPr>
              <a:t>Análisis</a:t>
            </a:r>
          </a:p>
        </p:txBody>
      </p:sp>
    </p:spTree>
    <p:extLst>
      <p:ext uri="{BB962C8B-B14F-4D97-AF65-F5344CB8AC3E}">
        <p14:creationId xmlns:p14="http://schemas.microsoft.com/office/powerpoint/2010/main" val="2830010875"/>
      </p:ext>
    </p:extLst>
  </p:cSld>
  <p:clrMapOvr>
    <a:masterClrMapping/>
  </p:clrMapOvr>
</p:sld>
</file>

<file path=ppt/theme/theme1.xml><?xml version="1.0" encoding="utf-8"?>
<a:theme xmlns:a="http://schemas.openxmlformats.org/drawingml/2006/main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8FFD5"/>
      </a:accent1>
      <a:accent2>
        <a:srgbClr val="48FFD5"/>
      </a:accent2>
      <a:accent3>
        <a:srgbClr val="48FFD5"/>
      </a:accent3>
      <a:accent4>
        <a:srgbClr val="48FFD5"/>
      </a:accent4>
      <a:accent5>
        <a:srgbClr val="48FFD5"/>
      </a:accent5>
      <a:accent6>
        <a:srgbClr val="48FFD5"/>
      </a:accent6>
      <a:hlink>
        <a:srgbClr val="48FF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83f9eb-8e68-4049-8e4f-1037b21db8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AFC6F9A3FBF54F9716332384CEA57E" ma:contentTypeVersion="18" ma:contentTypeDescription="Crear nuevo documento." ma:contentTypeScope="" ma:versionID="c136185f4120f1956b22df2014142217">
  <xsd:schema xmlns:xsd="http://www.w3.org/2001/XMLSchema" xmlns:xs="http://www.w3.org/2001/XMLSchema" xmlns:p="http://schemas.microsoft.com/office/2006/metadata/properties" xmlns:ns3="3383f9eb-8e68-4049-8e4f-1037b21db8c6" xmlns:ns4="06ad14fb-5bae-4c1b-8960-1938b7b60b49" targetNamespace="http://schemas.microsoft.com/office/2006/metadata/properties" ma:root="true" ma:fieldsID="01cec8903d731103e52225aa58b18c0a" ns3:_="" ns4:_="">
    <xsd:import namespace="3383f9eb-8e68-4049-8e4f-1037b21db8c6"/>
    <xsd:import namespace="06ad14fb-5bae-4c1b-8960-1938b7b60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3f9eb-8e68-4049-8e4f-1037b21db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d14fb-5bae-4c1b-8960-1938b7b60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BA8FB-29D4-4783-8B05-74E5CCA0282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3383f9eb-8e68-4049-8e4f-1037b21db8c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6ad14fb-5bae-4c1b-8960-1938b7b60b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932C63-FFF7-4797-A6EF-537C7F1D24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29E21-DF4C-4BF5-8012-C035BC42A6C1}">
  <ds:schemaRefs>
    <ds:schemaRef ds:uri="06ad14fb-5bae-4c1b-8960-1938b7b60b49"/>
    <ds:schemaRef ds:uri="3383f9eb-8e68-4049-8e4f-1037b21db8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Presentación en pantalla (16:9)</PresentationFormat>
  <Paragraphs>419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Roboto Mono Thin</vt:lpstr>
      <vt:lpstr>Impact</vt:lpstr>
      <vt:lpstr>Roboto Thin</vt:lpstr>
      <vt:lpstr>Roboto Light</vt:lpstr>
      <vt:lpstr>Roboto Black</vt:lpstr>
      <vt:lpstr>Roboto</vt:lpstr>
      <vt:lpstr>Arial</vt:lpstr>
      <vt:lpstr>WEB PROPOSAL</vt:lpstr>
      <vt:lpstr>ANÁLISIS WEB</vt:lpstr>
      <vt:lpstr>ÍNDICE</vt:lpstr>
      <vt:lpstr>INTRODUCCIÓN</vt:lpstr>
      <vt:lpstr>Nuestras Páginas</vt:lpstr>
      <vt:lpstr>Nuestras Páginas</vt:lpstr>
      <vt:lpstr>Primer Análisis</vt:lpstr>
      <vt:lpstr>Primer Análisis</vt:lpstr>
      <vt:lpstr>Primer Análisis</vt:lpstr>
      <vt:lpstr>Segundo Análisis</vt:lpstr>
      <vt:lpstr>Segundo Análisis</vt:lpstr>
      <vt:lpstr>Segundo Análisis</vt:lpstr>
      <vt:lpstr>Segundo Análisis</vt:lpstr>
      <vt:lpstr>Segundo Análisis</vt:lpstr>
      <vt:lpstr>Segundo Análisis</vt:lpstr>
      <vt:lpstr>Segundo Análisis</vt:lpstr>
      <vt:lpstr>RAMPA</vt:lpstr>
      <vt:lpstr>Tercer Análisis</vt:lpstr>
      <vt:lpstr>Tercer Análisis</vt:lpstr>
      <vt:lpstr>Tercer Análisis</vt:lpstr>
      <vt:lpstr>Tercer Análisis</vt:lpstr>
      <vt:lpstr>Tercer Análisis</vt:lpstr>
      <vt:lpstr>Tercer Análisis</vt:lpstr>
      <vt:lpstr>CONCLUSIONES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JAVIER GARCÍA TERCERO</cp:lastModifiedBy>
  <cp:revision>1</cp:revision>
  <dcterms:modified xsi:type="dcterms:W3CDTF">2025-05-05T16:50:03Z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0x010100A7AFC6F9A3FBF54F9716332384CEA57E</vt:lpwstr>
  </property>
</Properties>
</file>