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Lst>
  <p:notesMasterIdLst>
    <p:notesMasterId r:id="rId28"/>
  </p:notesMasterIdLst>
  <p:sldIdLst>
    <p:sldId id="256" r:id="rId5"/>
    <p:sldId id="258" r:id="rId6"/>
    <p:sldId id="259" r:id="rId7"/>
    <p:sldId id="280" r:id="rId8"/>
    <p:sldId id="306" r:id="rId9"/>
    <p:sldId id="315" r:id="rId10"/>
    <p:sldId id="307" r:id="rId11"/>
    <p:sldId id="261" r:id="rId12"/>
    <p:sldId id="308" r:id="rId13"/>
    <p:sldId id="266" r:id="rId14"/>
    <p:sldId id="309" r:id="rId15"/>
    <p:sldId id="276" r:id="rId16"/>
    <p:sldId id="264" r:id="rId17"/>
    <p:sldId id="303" r:id="rId18"/>
    <p:sldId id="310" r:id="rId19"/>
    <p:sldId id="311" r:id="rId20"/>
    <p:sldId id="312" r:id="rId21"/>
    <p:sldId id="304" r:id="rId22"/>
    <p:sldId id="273" r:id="rId23"/>
    <p:sldId id="281" r:id="rId24"/>
    <p:sldId id="313" r:id="rId25"/>
    <p:sldId id="314" r:id="rId26"/>
    <p:sldId id="316" r:id="rId27"/>
  </p:sldIdLst>
  <p:sldSz cx="9144000" cy="5143500" type="screen16x9"/>
  <p:notesSz cx="6858000" cy="9144000"/>
  <p:embeddedFontLst>
    <p:embeddedFont>
      <p:font typeface="Archivo" pitchFamily="2" charset="77"/>
      <p:regular r:id="rId29"/>
      <p:bold r:id="rId30"/>
      <p:italic r:id="rId31"/>
      <p:boldItalic r:id="rId32"/>
    </p:embeddedFont>
    <p:embeddedFont>
      <p:font typeface="Bebas Neue" panose="020B0606020202050201" pitchFamily="34" charset="77"/>
      <p:regular r:id="rId33"/>
    </p:embeddedFont>
    <p:embeddedFont>
      <p:font typeface="DM Sans" pitchFamily="2" charset="77"/>
      <p:regular r:id="rId34"/>
      <p:bold r:id="rId35"/>
      <p:italic r:id="rId36"/>
      <p:boldItalic r:id="rId37"/>
    </p:embeddedFont>
    <p:embeddedFont>
      <p:font typeface="Prompt" pitchFamily="2" charset="-34"/>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A290A4-E2F7-4CC5-9A76-D1A718449C73}">
  <a:tblStyle styleId="{73A290A4-E2F7-4CC5-9A76-D1A718449C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6"/>
    <p:restoredTop sz="94703"/>
  </p:normalViewPr>
  <p:slideViewPr>
    <p:cSldViewPr snapToGrid="0">
      <p:cViewPr varScale="1">
        <p:scale>
          <a:sx n="165" d="100"/>
          <a:sy n="165" d="100"/>
        </p:scale>
        <p:origin x="19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945af8afb6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945af8afb6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a:extLst>
            <a:ext uri="{FF2B5EF4-FFF2-40B4-BE49-F238E27FC236}">
              <a16:creationId xmlns:a16="http://schemas.microsoft.com/office/drawing/2014/main" id="{A04B6AD8-9EC4-BEF9-10C2-90CA2E169F6E}"/>
            </a:ext>
          </a:extLst>
        </p:cNvPr>
        <p:cNvGrpSpPr/>
        <p:nvPr/>
      </p:nvGrpSpPr>
      <p:grpSpPr>
        <a:xfrm>
          <a:off x="0" y="0"/>
          <a:ext cx="0" cy="0"/>
          <a:chOff x="0" y="0"/>
          <a:chExt cx="0" cy="0"/>
        </a:xfrm>
      </p:grpSpPr>
      <p:sp>
        <p:nvSpPr>
          <p:cNvPr id="1604" name="Google Shape;1604;g19475580099_0_322:notes">
            <a:extLst>
              <a:ext uri="{FF2B5EF4-FFF2-40B4-BE49-F238E27FC236}">
                <a16:creationId xmlns:a16="http://schemas.microsoft.com/office/drawing/2014/main" id="{964A7F5B-411A-4CE0-C41C-BAAD719CFB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19475580099_0_322:notes">
            <a:extLst>
              <a:ext uri="{FF2B5EF4-FFF2-40B4-BE49-F238E27FC236}">
                <a16:creationId xmlns:a16="http://schemas.microsoft.com/office/drawing/2014/main" id="{635D291D-B0C9-A245-59EF-AD247AA0BD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65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945af8afb6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945af8afb6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945af8afb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945af8afb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D2181AAD-E313-D6D7-3269-63054655493A}"/>
            </a:ext>
          </a:extLst>
        </p:cNvPr>
        <p:cNvGrpSpPr/>
        <p:nvPr/>
      </p:nvGrpSpPr>
      <p:grpSpPr>
        <a:xfrm>
          <a:off x="0" y="0"/>
          <a:ext cx="0" cy="0"/>
          <a:chOff x="0" y="0"/>
          <a:chExt cx="0" cy="0"/>
        </a:xfrm>
      </p:grpSpPr>
      <p:sp>
        <p:nvSpPr>
          <p:cNvPr id="540" name="Google Shape;540;g19186edecb2_0_314:notes">
            <a:extLst>
              <a:ext uri="{FF2B5EF4-FFF2-40B4-BE49-F238E27FC236}">
                <a16:creationId xmlns:a16="http://schemas.microsoft.com/office/drawing/2014/main" id="{1214E6F8-F466-5137-E324-51D6C3311F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a:extLst>
              <a:ext uri="{FF2B5EF4-FFF2-40B4-BE49-F238E27FC236}">
                <a16:creationId xmlns:a16="http://schemas.microsoft.com/office/drawing/2014/main" id="{F8B8511C-0DBE-ADBD-B1CB-1827CECD3C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08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a:extLst>
            <a:ext uri="{FF2B5EF4-FFF2-40B4-BE49-F238E27FC236}">
              <a16:creationId xmlns:a16="http://schemas.microsoft.com/office/drawing/2014/main" id="{7EC58F56-5AE9-ABDC-B960-A0388C0E8D9B}"/>
            </a:ext>
          </a:extLst>
        </p:cNvPr>
        <p:cNvGrpSpPr/>
        <p:nvPr/>
      </p:nvGrpSpPr>
      <p:grpSpPr>
        <a:xfrm>
          <a:off x="0" y="0"/>
          <a:ext cx="0" cy="0"/>
          <a:chOff x="0" y="0"/>
          <a:chExt cx="0" cy="0"/>
        </a:xfrm>
      </p:grpSpPr>
      <p:sp>
        <p:nvSpPr>
          <p:cNvPr id="640" name="Google Shape;640;g1945af8afb6_0_109:notes">
            <a:extLst>
              <a:ext uri="{FF2B5EF4-FFF2-40B4-BE49-F238E27FC236}">
                <a16:creationId xmlns:a16="http://schemas.microsoft.com/office/drawing/2014/main" id="{D0E780EA-D1EF-2517-585D-EC4AD8951F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945af8afb6_0_109:notes">
            <a:extLst>
              <a:ext uri="{FF2B5EF4-FFF2-40B4-BE49-F238E27FC236}">
                <a16:creationId xmlns:a16="http://schemas.microsoft.com/office/drawing/2014/main" id="{6A767292-A7B1-E1B3-5287-37547F32A0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39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a:extLst>
            <a:ext uri="{FF2B5EF4-FFF2-40B4-BE49-F238E27FC236}">
              <a16:creationId xmlns:a16="http://schemas.microsoft.com/office/drawing/2014/main" id="{E39D1425-9B66-5154-D9A5-B627A806E982}"/>
            </a:ext>
          </a:extLst>
        </p:cNvPr>
        <p:cNvGrpSpPr/>
        <p:nvPr/>
      </p:nvGrpSpPr>
      <p:grpSpPr>
        <a:xfrm>
          <a:off x="0" y="0"/>
          <a:ext cx="0" cy="0"/>
          <a:chOff x="0" y="0"/>
          <a:chExt cx="0" cy="0"/>
        </a:xfrm>
      </p:grpSpPr>
      <p:sp>
        <p:nvSpPr>
          <p:cNvPr id="640" name="Google Shape;640;g1945af8afb6_0_109:notes">
            <a:extLst>
              <a:ext uri="{FF2B5EF4-FFF2-40B4-BE49-F238E27FC236}">
                <a16:creationId xmlns:a16="http://schemas.microsoft.com/office/drawing/2014/main" id="{881E2CA9-A195-4CD0-5631-626487F01B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945af8afb6_0_109:notes">
            <a:extLst>
              <a:ext uri="{FF2B5EF4-FFF2-40B4-BE49-F238E27FC236}">
                <a16:creationId xmlns:a16="http://schemas.microsoft.com/office/drawing/2014/main" id="{5952294E-E77A-D287-EA7C-E70BC52C2E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94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a:extLst>
            <a:ext uri="{FF2B5EF4-FFF2-40B4-BE49-F238E27FC236}">
              <a16:creationId xmlns:a16="http://schemas.microsoft.com/office/drawing/2014/main" id="{FA841139-6533-B373-B66E-EEB7435DF4D1}"/>
            </a:ext>
          </a:extLst>
        </p:cNvPr>
        <p:cNvGrpSpPr/>
        <p:nvPr/>
      </p:nvGrpSpPr>
      <p:grpSpPr>
        <a:xfrm>
          <a:off x="0" y="0"/>
          <a:ext cx="0" cy="0"/>
          <a:chOff x="0" y="0"/>
          <a:chExt cx="0" cy="0"/>
        </a:xfrm>
      </p:grpSpPr>
      <p:sp>
        <p:nvSpPr>
          <p:cNvPr id="640" name="Google Shape;640;g1945af8afb6_0_109:notes">
            <a:extLst>
              <a:ext uri="{FF2B5EF4-FFF2-40B4-BE49-F238E27FC236}">
                <a16:creationId xmlns:a16="http://schemas.microsoft.com/office/drawing/2014/main" id="{234BC071-F163-D367-B84A-B7A7F17AA9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945af8afb6_0_109:notes">
            <a:extLst>
              <a:ext uri="{FF2B5EF4-FFF2-40B4-BE49-F238E27FC236}">
                <a16:creationId xmlns:a16="http://schemas.microsoft.com/office/drawing/2014/main" id="{9DD50705-A98B-2AC8-052C-F8E71A7F1A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54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3A76A614-45CC-8725-3A94-2B5785054E6D}"/>
            </a:ext>
          </a:extLst>
        </p:cNvPr>
        <p:cNvGrpSpPr/>
        <p:nvPr/>
      </p:nvGrpSpPr>
      <p:grpSpPr>
        <a:xfrm>
          <a:off x="0" y="0"/>
          <a:ext cx="0" cy="0"/>
          <a:chOff x="0" y="0"/>
          <a:chExt cx="0" cy="0"/>
        </a:xfrm>
      </p:grpSpPr>
      <p:sp>
        <p:nvSpPr>
          <p:cNvPr id="425" name="Google Shape;425;g19186edecb2_0_233:notes">
            <a:extLst>
              <a:ext uri="{FF2B5EF4-FFF2-40B4-BE49-F238E27FC236}">
                <a16:creationId xmlns:a16="http://schemas.microsoft.com/office/drawing/2014/main" id="{A98668AF-F7C0-F3E5-E35F-48F30D68A3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a:extLst>
              <a:ext uri="{FF2B5EF4-FFF2-40B4-BE49-F238E27FC236}">
                <a16:creationId xmlns:a16="http://schemas.microsoft.com/office/drawing/2014/main" id="{58EF73C8-52E5-E9A2-B4F8-ABB381EDAF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46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9475580099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9475580099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186edec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186edec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19475580099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19475580099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9186edec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19475580099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19475580099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F7B63DEF-CCC6-8BF6-022B-AB3FACE8C309}"/>
            </a:ext>
          </a:extLst>
        </p:cNvPr>
        <p:cNvGrpSpPr/>
        <p:nvPr/>
      </p:nvGrpSpPr>
      <p:grpSpPr>
        <a:xfrm>
          <a:off x="0" y="0"/>
          <a:ext cx="0" cy="0"/>
          <a:chOff x="0" y="0"/>
          <a:chExt cx="0" cy="0"/>
        </a:xfrm>
      </p:grpSpPr>
      <p:sp>
        <p:nvSpPr>
          <p:cNvPr id="540" name="Google Shape;540;g19186edecb2_0_314:notes">
            <a:extLst>
              <a:ext uri="{FF2B5EF4-FFF2-40B4-BE49-F238E27FC236}">
                <a16:creationId xmlns:a16="http://schemas.microsoft.com/office/drawing/2014/main" id="{AAE3C09C-962A-1E6E-FF16-87B339BE63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a:extLst>
              <a:ext uri="{FF2B5EF4-FFF2-40B4-BE49-F238E27FC236}">
                <a16:creationId xmlns:a16="http://schemas.microsoft.com/office/drawing/2014/main" id="{787900F2-6502-4CC4-4F8F-AFBFEB3084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4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a:extLst>
            <a:ext uri="{FF2B5EF4-FFF2-40B4-BE49-F238E27FC236}">
              <a16:creationId xmlns:a16="http://schemas.microsoft.com/office/drawing/2014/main" id="{3DD2948B-D3D6-54D6-6518-E124710CA2B5}"/>
            </a:ext>
          </a:extLst>
        </p:cNvPr>
        <p:cNvGrpSpPr/>
        <p:nvPr/>
      </p:nvGrpSpPr>
      <p:grpSpPr>
        <a:xfrm>
          <a:off x="0" y="0"/>
          <a:ext cx="0" cy="0"/>
          <a:chOff x="0" y="0"/>
          <a:chExt cx="0" cy="0"/>
        </a:xfrm>
      </p:grpSpPr>
      <p:sp>
        <p:nvSpPr>
          <p:cNvPr id="1420" name="Google Shape;1420;g19475580099_0_258:notes">
            <a:extLst>
              <a:ext uri="{FF2B5EF4-FFF2-40B4-BE49-F238E27FC236}">
                <a16:creationId xmlns:a16="http://schemas.microsoft.com/office/drawing/2014/main" id="{921D1BFF-D494-0D2D-397C-7D17E85DF0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19475580099_0_258:notes">
            <a:extLst>
              <a:ext uri="{FF2B5EF4-FFF2-40B4-BE49-F238E27FC236}">
                <a16:creationId xmlns:a16="http://schemas.microsoft.com/office/drawing/2014/main" id="{C431DFDF-8556-157F-0C23-5D22CBA806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597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a:extLst>
            <a:ext uri="{FF2B5EF4-FFF2-40B4-BE49-F238E27FC236}">
              <a16:creationId xmlns:a16="http://schemas.microsoft.com/office/drawing/2014/main" id="{72815D71-2636-584F-94CC-AA4973D52C91}"/>
            </a:ext>
          </a:extLst>
        </p:cNvPr>
        <p:cNvGrpSpPr/>
        <p:nvPr/>
      </p:nvGrpSpPr>
      <p:grpSpPr>
        <a:xfrm>
          <a:off x="0" y="0"/>
          <a:ext cx="0" cy="0"/>
          <a:chOff x="0" y="0"/>
          <a:chExt cx="0" cy="0"/>
        </a:xfrm>
      </p:grpSpPr>
      <p:sp>
        <p:nvSpPr>
          <p:cNvPr id="612" name="Google Shape;612;g1945af8afb6_0_67:notes">
            <a:extLst>
              <a:ext uri="{FF2B5EF4-FFF2-40B4-BE49-F238E27FC236}">
                <a16:creationId xmlns:a16="http://schemas.microsoft.com/office/drawing/2014/main" id="{C5C39E8E-F384-9A9F-0B5C-35A491F06F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945af8afb6_0_67:notes">
            <a:extLst>
              <a:ext uri="{FF2B5EF4-FFF2-40B4-BE49-F238E27FC236}">
                <a16:creationId xmlns:a16="http://schemas.microsoft.com/office/drawing/2014/main" id="{E961AFFD-A099-52A4-F617-0BD0B177D3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64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186edecb2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a:extLst>
            <a:ext uri="{FF2B5EF4-FFF2-40B4-BE49-F238E27FC236}">
              <a16:creationId xmlns:a16="http://schemas.microsoft.com/office/drawing/2014/main" id="{11629B58-76A6-37BB-34A0-6C45103B314E}"/>
            </a:ext>
          </a:extLst>
        </p:cNvPr>
        <p:cNvGrpSpPr/>
        <p:nvPr/>
      </p:nvGrpSpPr>
      <p:grpSpPr>
        <a:xfrm>
          <a:off x="0" y="0"/>
          <a:ext cx="0" cy="0"/>
          <a:chOff x="0" y="0"/>
          <a:chExt cx="0" cy="0"/>
        </a:xfrm>
      </p:grpSpPr>
      <p:sp>
        <p:nvSpPr>
          <p:cNvPr id="1070" name="Google Shape;1070;g19475580099_0_221:notes">
            <a:extLst>
              <a:ext uri="{FF2B5EF4-FFF2-40B4-BE49-F238E27FC236}">
                <a16:creationId xmlns:a16="http://schemas.microsoft.com/office/drawing/2014/main" id="{1571894B-0FA1-3E65-8030-CC3047557B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9475580099_0_221:notes">
            <a:extLst>
              <a:ext uri="{FF2B5EF4-FFF2-40B4-BE49-F238E27FC236}">
                <a16:creationId xmlns:a16="http://schemas.microsoft.com/office/drawing/2014/main" id="{638A5564-1584-092B-6793-A241A0C7A1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43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881496" y="611200"/>
            <a:ext cx="4547400" cy="25008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4069900" y="3353825"/>
            <a:ext cx="4359000" cy="602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
        <p:cNvGrpSpPr/>
        <p:nvPr/>
      </p:nvGrpSpPr>
      <p:grpSpPr>
        <a:xfrm>
          <a:off x="0" y="0"/>
          <a:ext cx="0" cy="0"/>
          <a:chOff x="0" y="0"/>
          <a:chExt cx="0" cy="0"/>
        </a:xfrm>
      </p:grpSpPr>
      <p:sp>
        <p:nvSpPr>
          <p:cNvPr id="61" name="Google Shape;61;p13"/>
          <p:cNvSpPr txBox="1">
            <a:spLocks noGrp="1"/>
          </p:cNvSpPr>
          <p:nvPr>
            <p:ph type="subTitle" idx="1"/>
          </p:nvPr>
        </p:nvSpPr>
        <p:spPr>
          <a:xfrm>
            <a:off x="4329165" y="1347271"/>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chivo Medium"/>
                <a:ea typeface="Archivo Medium"/>
                <a:cs typeface="Archivo Medium"/>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2"/>
          </p:nvPr>
        </p:nvSpPr>
        <p:spPr>
          <a:xfrm>
            <a:off x="4329165" y="2184339"/>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chivo Medium"/>
                <a:ea typeface="Archivo Medium"/>
                <a:cs typeface="Archivo Medium"/>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3"/>
          </p:nvPr>
        </p:nvSpPr>
        <p:spPr>
          <a:xfrm>
            <a:off x="4329165" y="3021407"/>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chivo Medium"/>
                <a:ea typeface="Archivo Medium"/>
                <a:cs typeface="Archivo Medium"/>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4"/>
          </p:nvPr>
        </p:nvSpPr>
        <p:spPr>
          <a:xfrm>
            <a:off x="4329165" y="1164606"/>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DM Sans"/>
                <a:ea typeface="DM Sans"/>
                <a:cs typeface="DM Sans"/>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5" name="Google Shape;65;p13"/>
          <p:cNvSpPr txBox="1">
            <a:spLocks noGrp="1"/>
          </p:cNvSpPr>
          <p:nvPr>
            <p:ph type="subTitle" idx="5"/>
          </p:nvPr>
        </p:nvSpPr>
        <p:spPr>
          <a:xfrm>
            <a:off x="4329165" y="2000459"/>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DM Sans"/>
                <a:ea typeface="DM Sans"/>
                <a:cs typeface="DM Sans"/>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6" name="Google Shape;66;p13"/>
          <p:cNvSpPr txBox="1">
            <a:spLocks noGrp="1"/>
          </p:cNvSpPr>
          <p:nvPr>
            <p:ph type="subTitle" idx="6"/>
          </p:nvPr>
        </p:nvSpPr>
        <p:spPr>
          <a:xfrm>
            <a:off x="4329165" y="2836311"/>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DM Sans"/>
                <a:ea typeface="DM Sans"/>
                <a:cs typeface="DM Sans"/>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7" name="Google Shape;67;p13"/>
          <p:cNvSpPr txBox="1">
            <a:spLocks noGrp="1"/>
          </p:cNvSpPr>
          <p:nvPr>
            <p:ph type="subTitle" idx="7"/>
          </p:nvPr>
        </p:nvSpPr>
        <p:spPr>
          <a:xfrm>
            <a:off x="4329075" y="3850825"/>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chivo Medium"/>
                <a:ea typeface="Archivo Medium"/>
                <a:cs typeface="Archivo Medium"/>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8"/>
          </p:nvPr>
        </p:nvSpPr>
        <p:spPr>
          <a:xfrm>
            <a:off x="4329075" y="3672164"/>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DM Sans"/>
                <a:ea typeface="DM Sans"/>
                <a:cs typeface="DM Sans"/>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9" name="Google Shape;69;p13"/>
          <p:cNvSpPr txBox="1">
            <a:spLocks noGrp="1"/>
          </p:cNvSpPr>
          <p:nvPr>
            <p:ph type="title" hasCustomPrompt="1"/>
          </p:nvPr>
        </p:nvSpPr>
        <p:spPr>
          <a:xfrm>
            <a:off x="3445075" y="367799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0" name="Google Shape;70;p13"/>
          <p:cNvSpPr txBox="1">
            <a:spLocks noGrp="1"/>
          </p:cNvSpPr>
          <p:nvPr>
            <p:ph type="title" idx="9" hasCustomPrompt="1"/>
          </p:nvPr>
        </p:nvSpPr>
        <p:spPr>
          <a:xfrm>
            <a:off x="3445075" y="116693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1" name="Google Shape;71;p13"/>
          <p:cNvSpPr txBox="1">
            <a:spLocks noGrp="1"/>
          </p:cNvSpPr>
          <p:nvPr>
            <p:ph type="title" idx="13" hasCustomPrompt="1"/>
          </p:nvPr>
        </p:nvSpPr>
        <p:spPr>
          <a:xfrm>
            <a:off x="3445075" y="200395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2" name="Google Shape;72;p13"/>
          <p:cNvSpPr txBox="1">
            <a:spLocks noGrp="1"/>
          </p:cNvSpPr>
          <p:nvPr>
            <p:ph type="title" idx="14" hasCustomPrompt="1"/>
          </p:nvPr>
        </p:nvSpPr>
        <p:spPr>
          <a:xfrm>
            <a:off x="3445075" y="284097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3" name="Google Shape;73;p13"/>
          <p:cNvSpPr txBox="1">
            <a:spLocks noGrp="1"/>
          </p:cNvSpPr>
          <p:nvPr>
            <p:ph type="title" idx="15"/>
          </p:nvPr>
        </p:nvSpPr>
        <p:spPr>
          <a:xfrm>
            <a:off x="715100" y="445025"/>
            <a:ext cx="270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4" name="Google Shape;74;p1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_1">
    <p:spTree>
      <p:nvGrpSpPr>
        <p:cNvPr id="1" name="Shape 91"/>
        <p:cNvGrpSpPr/>
        <p:nvPr/>
      </p:nvGrpSpPr>
      <p:grpSpPr>
        <a:xfrm>
          <a:off x="0" y="0"/>
          <a:ext cx="0" cy="0"/>
          <a:chOff x="0" y="0"/>
          <a:chExt cx="0" cy="0"/>
        </a:xfrm>
      </p:grpSpPr>
      <p:grpSp>
        <p:nvGrpSpPr>
          <p:cNvPr id="92" name="Google Shape;92;p17"/>
          <p:cNvGrpSpPr/>
          <p:nvPr/>
        </p:nvGrpSpPr>
        <p:grpSpPr>
          <a:xfrm rot="-2700000" flipH="1">
            <a:off x="8048343" y="234611"/>
            <a:ext cx="761101" cy="760703"/>
            <a:chOff x="6212418" y="1482331"/>
            <a:chExt cx="627249" cy="626921"/>
          </a:xfrm>
        </p:grpSpPr>
        <p:sp>
          <p:nvSpPr>
            <p:cNvPr id="93" name="Google Shape;93;p1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7"/>
          <p:cNvSpPr txBox="1">
            <a:spLocks noGrp="1"/>
          </p:cNvSpPr>
          <p:nvPr>
            <p:ph type="title"/>
          </p:nvPr>
        </p:nvSpPr>
        <p:spPr>
          <a:xfrm>
            <a:off x="715100" y="445025"/>
            <a:ext cx="3742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715100" y="1226900"/>
            <a:ext cx="4164900" cy="2162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Font typeface="Noto Serif Hebrew"/>
              <a:buNone/>
              <a:defRPr sz="3000">
                <a:latin typeface="Noto Serif Hebrew"/>
                <a:ea typeface="Noto Serif Hebrew"/>
                <a:cs typeface="Noto Serif Hebrew"/>
                <a:sym typeface="Noto Serif Hebrew"/>
              </a:defRPr>
            </a:lvl2pPr>
            <a:lvl3pPr lvl="2" rtl="0">
              <a:spcBef>
                <a:spcPts val="0"/>
              </a:spcBef>
              <a:spcAft>
                <a:spcPts val="0"/>
              </a:spcAft>
              <a:buSzPts val="3000"/>
              <a:buFont typeface="Noto Serif Hebrew"/>
              <a:buNone/>
              <a:defRPr sz="3000">
                <a:latin typeface="Noto Serif Hebrew"/>
                <a:ea typeface="Noto Serif Hebrew"/>
                <a:cs typeface="Noto Serif Hebrew"/>
                <a:sym typeface="Noto Serif Hebrew"/>
              </a:defRPr>
            </a:lvl3pPr>
            <a:lvl4pPr lvl="3" rtl="0">
              <a:spcBef>
                <a:spcPts val="0"/>
              </a:spcBef>
              <a:spcAft>
                <a:spcPts val="0"/>
              </a:spcAft>
              <a:buSzPts val="3000"/>
              <a:buFont typeface="Noto Serif Hebrew"/>
              <a:buNone/>
              <a:defRPr sz="3000">
                <a:latin typeface="Noto Serif Hebrew"/>
                <a:ea typeface="Noto Serif Hebrew"/>
                <a:cs typeface="Noto Serif Hebrew"/>
                <a:sym typeface="Noto Serif Hebrew"/>
              </a:defRPr>
            </a:lvl4pPr>
            <a:lvl5pPr lvl="4" rtl="0">
              <a:spcBef>
                <a:spcPts val="0"/>
              </a:spcBef>
              <a:spcAft>
                <a:spcPts val="0"/>
              </a:spcAft>
              <a:buSzPts val="3000"/>
              <a:buFont typeface="Noto Serif Hebrew"/>
              <a:buNone/>
              <a:defRPr sz="3000">
                <a:latin typeface="Noto Serif Hebrew"/>
                <a:ea typeface="Noto Serif Hebrew"/>
                <a:cs typeface="Noto Serif Hebrew"/>
                <a:sym typeface="Noto Serif Hebrew"/>
              </a:defRPr>
            </a:lvl5pPr>
            <a:lvl6pPr lvl="5" rtl="0">
              <a:spcBef>
                <a:spcPts val="0"/>
              </a:spcBef>
              <a:spcAft>
                <a:spcPts val="0"/>
              </a:spcAft>
              <a:buSzPts val="3000"/>
              <a:buFont typeface="Noto Serif Hebrew"/>
              <a:buNone/>
              <a:defRPr sz="3000">
                <a:latin typeface="Noto Serif Hebrew"/>
                <a:ea typeface="Noto Serif Hebrew"/>
                <a:cs typeface="Noto Serif Hebrew"/>
                <a:sym typeface="Noto Serif Hebrew"/>
              </a:defRPr>
            </a:lvl6pPr>
            <a:lvl7pPr lvl="6" rtl="0">
              <a:spcBef>
                <a:spcPts val="0"/>
              </a:spcBef>
              <a:spcAft>
                <a:spcPts val="0"/>
              </a:spcAft>
              <a:buSzPts val="3000"/>
              <a:buFont typeface="Noto Serif Hebrew"/>
              <a:buNone/>
              <a:defRPr sz="3000">
                <a:latin typeface="Noto Serif Hebrew"/>
                <a:ea typeface="Noto Serif Hebrew"/>
                <a:cs typeface="Noto Serif Hebrew"/>
                <a:sym typeface="Noto Serif Hebrew"/>
              </a:defRPr>
            </a:lvl7pPr>
            <a:lvl8pPr lvl="7" rtl="0">
              <a:spcBef>
                <a:spcPts val="0"/>
              </a:spcBef>
              <a:spcAft>
                <a:spcPts val="0"/>
              </a:spcAft>
              <a:buSzPts val="3000"/>
              <a:buFont typeface="Noto Serif Hebrew"/>
              <a:buNone/>
              <a:defRPr sz="3000">
                <a:latin typeface="Noto Serif Hebrew"/>
                <a:ea typeface="Noto Serif Hebrew"/>
                <a:cs typeface="Noto Serif Hebrew"/>
                <a:sym typeface="Noto Serif Hebrew"/>
              </a:defRPr>
            </a:lvl8pPr>
            <a:lvl9pPr lvl="8" rtl="0">
              <a:spcBef>
                <a:spcPts val="0"/>
              </a:spcBef>
              <a:spcAft>
                <a:spcPts val="0"/>
              </a:spcAft>
              <a:buSzPts val="3000"/>
              <a:buFont typeface="Noto Serif Hebrew"/>
              <a:buNone/>
              <a:defRPr sz="3000">
                <a:latin typeface="Noto Serif Hebrew"/>
                <a:ea typeface="Noto Serif Hebrew"/>
                <a:cs typeface="Noto Serif Hebrew"/>
                <a:sym typeface="Noto Serif Hebrew"/>
              </a:defRPr>
            </a:lvl9pPr>
          </a:lstStyle>
          <a:p>
            <a:endParaRPr/>
          </a:p>
        </p:txBody>
      </p:sp>
      <p:sp>
        <p:nvSpPr>
          <p:cNvPr id="98" name="Google Shape;98;p18"/>
          <p:cNvSpPr txBox="1">
            <a:spLocks noGrp="1"/>
          </p:cNvSpPr>
          <p:nvPr>
            <p:ph type="subTitle" idx="1"/>
          </p:nvPr>
        </p:nvSpPr>
        <p:spPr>
          <a:xfrm>
            <a:off x="715200" y="3313175"/>
            <a:ext cx="3382200" cy="12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9" name="Google Shape;99;p18"/>
          <p:cNvSpPr>
            <a:spLocks noGrp="1"/>
          </p:cNvSpPr>
          <p:nvPr>
            <p:ph type="pic" idx="2"/>
          </p:nvPr>
        </p:nvSpPr>
        <p:spPr>
          <a:xfrm>
            <a:off x="4746150" y="378425"/>
            <a:ext cx="4164900" cy="4160400"/>
          </a:xfrm>
          <a:prstGeom prst="ellipse">
            <a:avLst/>
          </a:prstGeom>
          <a:noFill/>
          <a:ln>
            <a:noFill/>
          </a:ln>
        </p:spPr>
      </p:sp>
      <p:sp>
        <p:nvSpPr>
          <p:cNvPr id="100" name="Google Shape;100;p18"/>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112"/>
        <p:cNvGrpSpPr/>
        <p:nvPr/>
      </p:nvGrpSpPr>
      <p:grpSpPr>
        <a:xfrm>
          <a:off x="0" y="0"/>
          <a:ext cx="0" cy="0"/>
          <a:chOff x="0" y="0"/>
          <a:chExt cx="0" cy="0"/>
        </a:xfrm>
      </p:grpSpPr>
      <p:sp>
        <p:nvSpPr>
          <p:cNvPr id="113" name="Google Shape;113;p20"/>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0"/>
          <p:cNvSpPr/>
          <p:nvPr/>
        </p:nvSpPr>
        <p:spPr>
          <a:xfrm>
            <a:off x="0" y="-731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20"/>
          <p:cNvGrpSpPr/>
          <p:nvPr/>
        </p:nvGrpSpPr>
        <p:grpSpPr>
          <a:xfrm>
            <a:off x="7976339" y="147582"/>
            <a:ext cx="905124" cy="4848336"/>
            <a:chOff x="252102" y="146789"/>
            <a:chExt cx="905124" cy="4848336"/>
          </a:xfrm>
        </p:grpSpPr>
        <p:grpSp>
          <p:nvGrpSpPr>
            <p:cNvPr id="116" name="Google Shape;116;p20"/>
            <p:cNvGrpSpPr/>
            <p:nvPr/>
          </p:nvGrpSpPr>
          <p:grpSpPr>
            <a:xfrm>
              <a:off x="292335" y="146789"/>
              <a:ext cx="845519" cy="916623"/>
              <a:chOff x="140098" y="893514"/>
              <a:chExt cx="845519" cy="916623"/>
            </a:xfrm>
          </p:grpSpPr>
          <p:sp>
            <p:nvSpPr>
              <p:cNvPr id="117" name="Google Shape;117;p20"/>
              <p:cNvSpPr/>
              <p:nvPr/>
            </p:nvSpPr>
            <p:spPr>
              <a:xfrm>
                <a:off x="547467" y="1413813"/>
                <a:ext cx="438150" cy="396324"/>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p:nvPr/>
            </p:nvSpPr>
            <p:spPr>
              <a:xfrm>
                <a:off x="140098" y="893514"/>
                <a:ext cx="770708" cy="863910"/>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0"/>
            <p:cNvGrpSpPr/>
            <p:nvPr/>
          </p:nvGrpSpPr>
          <p:grpSpPr>
            <a:xfrm>
              <a:off x="252102" y="4107775"/>
              <a:ext cx="905124" cy="887350"/>
              <a:chOff x="252102" y="4107775"/>
              <a:chExt cx="905124" cy="887350"/>
            </a:xfrm>
          </p:grpSpPr>
          <p:sp>
            <p:nvSpPr>
              <p:cNvPr id="120" name="Google Shape;120;p20"/>
              <p:cNvSpPr/>
              <p:nvPr/>
            </p:nvSpPr>
            <p:spPr>
              <a:xfrm rot="6978333">
                <a:off x="382771" y="4222537"/>
                <a:ext cx="664659" cy="657826"/>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rot="6978333">
                <a:off x="220720" y="4425421"/>
                <a:ext cx="501697" cy="2416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20"/>
          <p:cNvSpPr txBox="1">
            <a:spLocks noGrp="1"/>
          </p:cNvSpPr>
          <p:nvPr>
            <p:ph type="body" idx="1"/>
          </p:nvPr>
        </p:nvSpPr>
        <p:spPr>
          <a:xfrm>
            <a:off x="720000" y="1152475"/>
            <a:ext cx="5325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7"/>
        <p:cNvGrpSpPr/>
        <p:nvPr/>
      </p:nvGrpSpPr>
      <p:grpSpPr>
        <a:xfrm>
          <a:off x="0" y="0"/>
          <a:ext cx="0" cy="0"/>
          <a:chOff x="0" y="0"/>
          <a:chExt cx="0" cy="0"/>
        </a:xfrm>
      </p:grpSpPr>
      <p:sp>
        <p:nvSpPr>
          <p:cNvPr id="138" name="Google Shape;138;p22"/>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txBox="1">
            <a:spLocks noGrp="1"/>
          </p:cNvSpPr>
          <p:nvPr>
            <p:ph type="subTitle" idx="1"/>
          </p:nvPr>
        </p:nvSpPr>
        <p:spPr>
          <a:xfrm>
            <a:off x="872400" y="2896888"/>
            <a:ext cx="2336400" cy="451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0" name="Google Shape;140;p22"/>
          <p:cNvSpPr txBox="1">
            <a:spLocks noGrp="1"/>
          </p:cNvSpPr>
          <p:nvPr>
            <p:ph type="subTitle" idx="2"/>
          </p:nvPr>
        </p:nvSpPr>
        <p:spPr>
          <a:xfrm>
            <a:off x="872400" y="3314648"/>
            <a:ext cx="2336400" cy="104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subTitle" idx="3"/>
          </p:nvPr>
        </p:nvSpPr>
        <p:spPr>
          <a:xfrm>
            <a:off x="3403800" y="3314648"/>
            <a:ext cx="2336400" cy="104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subTitle" idx="4"/>
          </p:nvPr>
        </p:nvSpPr>
        <p:spPr>
          <a:xfrm>
            <a:off x="5935200" y="3314648"/>
            <a:ext cx="2336400" cy="104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 name="Google Shape;144;p22"/>
          <p:cNvSpPr txBox="1">
            <a:spLocks noGrp="1"/>
          </p:cNvSpPr>
          <p:nvPr>
            <p:ph type="subTitle" idx="5"/>
          </p:nvPr>
        </p:nvSpPr>
        <p:spPr>
          <a:xfrm>
            <a:off x="3403800" y="2896888"/>
            <a:ext cx="2336400" cy="451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5" name="Google Shape;145;p22"/>
          <p:cNvSpPr txBox="1">
            <a:spLocks noGrp="1"/>
          </p:cNvSpPr>
          <p:nvPr>
            <p:ph type="subTitle" idx="6"/>
          </p:nvPr>
        </p:nvSpPr>
        <p:spPr>
          <a:xfrm>
            <a:off x="5935200" y="2896888"/>
            <a:ext cx="2336400" cy="451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46" name="Google Shape;146;p22"/>
          <p:cNvGrpSpPr/>
          <p:nvPr/>
        </p:nvGrpSpPr>
        <p:grpSpPr>
          <a:xfrm flipH="1">
            <a:off x="8096586" y="515605"/>
            <a:ext cx="664633" cy="664286"/>
            <a:chOff x="6212418" y="1482331"/>
            <a:chExt cx="627249" cy="626921"/>
          </a:xfrm>
        </p:grpSpPr>
        <p:sp>
          <p:nvSpPr>
            <p:cNvPr id="147" name="Google Shape;147;p22"/>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2"/>
          <p:cNvGrpSpPr/>
          <p:nvPr/>
        </p:nvGrpSpPr>
        <p:grpSpPr>
          <a:xfrm rot="10800000">
            <a:off x="292209" y="4149819"/>
            <a:ext cx="845522" cy="916625"/>
            <a:chOff x="7511392" y="307000"/>
            <a:chExt cx="863570" cy="936192"/>
          </a:xfrm>
        </p:grpSpPr>
        <p:sp>
          <p:nvSpPr>
            <p:cNvPr id="150" name="Google Shape;150;p22"/>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23"/>
          <p:cNvSpPr txBox="1">
            <a:spLocks noGrp="1"/>
          </p:cNvSpPr>
          <p:nvPr>
            <p:ph type="subTitle" idx="1"/>
          </p:nvPr>
        </p:nvSpPr>
        <p:spPr>
          <a:xfrm>
            <a:off x="2601575" y="1380300"/>
            <a:ext cx="3807900" cy="417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5" name="Google Shape;155;p23"/>
          <p:cNvSpPr txBox="1">
            <a:spLocks noGrp="1"/>
          </p:cNvSpPr>
          <p:nvPr>
            <p:ph type="subTitle" idx="2"/>
          </p:nvPr>
        </p:nvSpPr>
        <p:spPr>
          <a:xfrm>
            <a:off x="2601575" y="1616527"/>
            <a:ext cx="3807900" cy="5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3"/>
          <p:cNvSpPr txBox="1">
            <a:spLocks noGrp="1"/>
          </p:cNvSpPr>
          <p:nvPr>
            <p:ph type="subTitle" idx="3"/>
          </p:nvPr>
        </p:nvSpPr>
        <p:spPr>
          <a:xfrm>
            <a:off x="2601575" y="2696426"/>
            <a:ext cx="3807900" cy="5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3"/>
          <p:cNvSpPr txBox="1">
            <a:spLocks noGrp="1"/>
          </p:cNvSpPr>
          <p:nvPr>
            <p:ph type="subTitle" idx="4"/>
          </p:nvPr>
        </p:nvSpPr>
        <p:spPr>
          <a:xfrm>
            <a:off x="2601575" y="3776325"/>
            <a:ext cx="3807900" cy="5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subTitle" idx="5"/>
          </p:nvPr>
        </p:nvSpPr>
        <p:spPr>
          <a:xfrm>
            <a:off x="2601575" y="2460202"/>
            <a:ext cx="3807900" cy="417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9" name="Google Shape;159;p23"/>
          <p:cNvSpPr txBox="1">
            <a:spLocks noGrp="1"/>
          </p:cNvSpPr>
          <p:nvPr>
            <p:ph type="subTitle" idx="6"/>
          </p:nvPr>
        </p:nvSpPr>
        <p:spPr>
          <a:xfrm>
            <a:off x="2601575" y="3540104"/>
            <a:ext cx="3807900" cy="417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0" name="Google Shape;160;p2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23"/>
          <p:cNvGrpSpPr/>
          <p:nvPr/>
        </p:nvGrpSpPr>
        <p:grpSpPr>
          <a:xfrm>
            <a:off x="8006140" y="76679"/>
            <a:ext cx="845522" cy="1570477"/>
            <a:chOff x="8006140" y="76679"/>
            <a:chExt cx="845522" cy="1570477"/>
          </a:xfrm>
        </p:grpSpPr>
        <p:grpSp>
          <p:nvGrpSpPr>
            <p:cNvPr id="162" name="Google Shape;162;p23"/>
            <p:cNvGrpSpPr/>
            <p:nvPr/>
          </p:nvGrpSpPr>
          <p:grpSpPr>
            <a:xfrm flipH="1">
              <a:off x="8006140" y="76679"/>
              <a:ext cx="845522" cy="916625"/>
              <a:chOff x="7511392" y="307000"/>
              <a:chExt cx="863570" cy="936192"/>
            </a:xfrm>
          </p:grpSpPr>
          <p:sp>
            <p:nvSpPr>
              <p:cNvPr id="163" name="Google Shape;163;p2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23"/>
            <p:cNvGrpSpPr/>
            <p:nvPr/>
          </p:nvGrpSpPr>
          <p:grpSpPr>
            <a:xfrm rot="-4814457">
              <a:off x="8230739" y="1116990"/>
              <a:ext cx="396310" cy="572684"/>
              <a:chOff x="1943179" y="1609600"/>
              <a:chExt cx="396322" cy="572701"/>
            </a:xfrm>
          </p:grpSpPr>
          <p:sp>
            <p:nvSpPr>
              <p:cNvPr id="166" name="Google Shape;166;p23"/>
              <p:cNvSpPr/>
              <p:nvPr/>
            </p:nvSpPr>
            <p:spPr>
              <a:xfrm>
                <a:off x="1963142" y="1609600"/>
                <a:ext cx="376358" cy="529154"/>
              </a:xfrm>
              <a:custGeom>
                <a:avLst/>
                <a:gdLst/>
                <a:ahLst/>
                <a:cxnLst/>
                <a:rect l="l" t="t" r="r" b="b"/>
                <a:pathLst>
                  <a:path w="6749" h="9489" extrusionOk="0">
                    <a:moveTo>
                      <a:pt x="6312" y="1"/>
                    </a:moveTo>
                    <a:cubicBezTo>
                      <a:pt x="6191" y="1"/>
                      <a:pt x="6072" y="59"/>
                      <a:pt x="5998" y="170"/>
                    </a:cubicBezTo>
                    <a:lnTo>
                      <a:pt x="0" y="9053"/>
                    </a:lnTo>
                    <a:lnTo>
                      <a:pt x="632" y="9488"/>
                    </a:lnTo>
                    <a:lnTo>
                      <a:pt x="6630" y="593"/>
                    </a:lnTo>
                    <a:cubicBezTo>
                      <a:pt x="6749" y="426"/>
                      <a:pt x="6707" y="187"/>
                      <a:pt x="6528" y="68"/>
                    </a:cubicBezTo>
                    <a:cubicBezTo>
                      <a:pt x="6462" y="23"/>
                      <a:pt x="6387" y="1"/>
                      <a:pt x="6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1943179" y="2114379"/>
                <a:ext cx="55263" cy="67922"/>
              </a:xfrm>
              <a:custGeom>
                <a:avLst/>
                <a:gdLst/>
                <a:ahLst/>
                <a:cxnLst/>
                <a:rect l="l" t="t" r="r" b="b"/>
                <a:pathLst>
                  <a:path w="991" h="1218" extrusionOk="0">
                    <a:moveTo>
                      <a:pt x="358" y="1"/>
                    </a:moveTo>
                    <a:lnTo>
                      <a:pt x="0" y="1217"/>
                    </a:lnTo>
                    <a:lnTo>
                      <a:pt x="0" y="1217"/>
                    </a:lnTo>
                    <a:lnTo>
                      <a:pt x="990" y="436"/>
                    </a:lnTo>
                    <a:lnTo>
                      <a:pt x="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2270962" y="1642278"/>
                <a:ext cx="46620" cy="40653"/>
              </a:xfrm>
              <a:custGeom>
                <a:avLst/>
                <a:gdLst/>
                <a:ahLst/>
                <a:cxnLst/>
                <a:rect l="l" t="t" r="r" b="b"/>
                <a:pathLst>
                  <a:path w="836" h="729" extrusionOk="0">
                    <a:moveTo>
                      <a:pt x="198" y="1"/>
                    </a:moveTo>
                    <a:lnTo>
                      <a:pt x="1" y="293"/>
                    </a:lnTo>
                    <a:lnTo>
                      <a:pt x="633" y="728"/>
                    </a:lnTo>
                    <a:lnTo>
                      <a:pt x="835" y="43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2074504" y="1933201"/>
                <a:ext cx="46564" cy="40262"/>
              </a:xfrm>
              <a:custGeom>
                <a:avLst/>
                <a:gdLst/>
                <a:ahLst/>
                <a:cxnLst/>
                <a:rect l="l" t="t" r="r" b="b"/>
                <a:pathLst>
                  <a:path w="835" h="722" extrusionOk="0">
                    <a:moveTo>
                      <a:pt x="203" y="1"/>
                    </a:moveTo>
                    <a:lnTo>
                      <a:pt x="0" y="293"/>
                    </a:lnTo>
                    <a:lnTo>
                      <a:pt x="638" y="722"/>
                    </a:lnTo>
                    <a:lnTo>
                      <a:pt x="835" y="430"/>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2068481" y="1953833"/>
                <a:ext cx="38645" cy="28607"/>
              </a:xfrm>
              <a:custGeom>
                <a:avLst/>
                <a:gdLst/>
                <a:ahLst/>
                <a:cxnLst/>
                <a:rect l="l" t="t" r="r" b="b"/>
                <a:pathLst>
                  <a:path w="693" h="513" extrusionOk="0">
                    <a:moveTo>
                      <a:pt x="55" y="0"/>
                    </a:moveTo>
                    <a:lnTo>
                      <a:pt x="1" y="84"/>
                    </a:lnTo>
                    <a:lnTo>
                      <a:pt x="639" y="513"/>
                    </a:lnTo>
                    <a:lnTo>
                      <a:pt x="693" y="429"/>
                    </a:lnTo>
                    <a:lnTo>
                      <a:pt x="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2088780" y="1923888"/>
                <a:ext cx="38645" cy="28663"/>
              </a:xfrm>
              <a:custGeom>
                <a:avLst/>
                <a:gdLst/>
                <a:ahLst/>
                <a:cxnLst/>
                <a:rect l="l" t="t" r="r" b="b"/>
                <a:pathLst>
                  <a:path w="693" h="514" extrusionOk="0">
                    <a:moveTo>
                      <a:pt x="54" y="1"/>
                    </a:moveTo>
                    <a:lnTo>
                      <a:pt x="1" y="84"/>
                    </a:lnTo>
                    <a:lnTo>
                      <a:pt x="639" y="513"/>
                    </a:lnTo>
                    <a:lnTo>
                      <a:pt x="692" y="430"/>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2302246" y="1663580"/>
                <a:ext cx="28273" cy="25931"/>
              </a:xfrm>
              <a:custGeom>
                <a:avLst/>
                <a:gdLst/>
                <a:ahLst/>
                <a:cxnLst/>
                <a:rect l="l" t="t" r="r" b="b"/>
                <a:pathLst>
                  <a:path w="507" h="465" extrusionOk="0">
                    <a:moveTo>
                      <a:pt x="197" y="0"/>
                    </a:moveTo>
                    <a:lnTo>
                      <a:pt x="0" y="298"/>
                    </a:lnTo>
                    <a:lnTo>
                      <a:pt x="197" y="430"/>
                    </a:lnTo>
                    <a:cubicBezTo>
                      <a:pt x="230" y="453"/>
                      <a:pt x="267" y="464"/>
                      <a:pt x="303" y="464"/>
                    </a:cubicBezTo>
                    <a:cubicBezTo>
                      <a:pt x="360" y="464"/>
                      <a:pt x="415" y="436"/>
                      <a:pt x="447" y="382"/>
                    </a:cubicBezTo>
                    <a:cubicBezTo>
                      <a:pt x="507" y="298"/>
                      <a:pt x="483" y="185"/>
                      <a:pt x="400" y="132"/>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a:off x="2201814" y="1676852"/>
                <a:ext cx="124412" cy="181961"/>
              </a:xfrm>
              <a:custGeom>
                <a:avLst/>
                <a:gdLst/>
                <a:ahLst/>
                <a:cxnLst/>
                <a:rect l="l" t="t" r="r" b="b"/>
                <a:pathLst>
                  <a:path w="2231" h="3263" extrusionOk="0">
                    <a:moveTo>
                      <a:pt x="2129" y="1"/>
                    </a:moveTo>
                    <a:lnTo>
                      <a:pt x="42" y="3095"/>
                    </a:lnTo>
                    <a:cubicBezTo>
                      <a:pt x="1" y="3143"/>
                      <a:pt x="19" y="3226"/>
                      <a:pt x="78" y="3262"/>
                    </a:cubicBezTo>
                    <a:lnTo>
                      <a:pt x="2230" y="66"/>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a:off x="2208115" y="1754643"/>
                <a:ext cx="68591" cy="96641"/>
              </a:xfrm>
              <a:custGeom>
                <a:avLst/>
                <a:gdLst/>
                <a:ahLst/>
                <a:cxnLst/>
                <a:rect l="l" t="t" r="r" b="b"/>
                <a:pathLst>
                  <a:path w="1230" h="1733" extrusionOk="0">
                    <a:moveTo>
                      <a:pt x="1158" y="1"/>
                    </a:moveTo>
                    <a:lnTo>
                      <a:pt x="1" y="1712"/>
                    </a:lnTo>
                    <a:cubicBezTo>
                      <a:pt x="24" y="1726"/>
                      <a:pt x="50" y="1732"/>
                      <a:pt x="76" y="1732"/>
                    </a:cubicBezTo>
                    <a:cubicBezTo>
                      <a:pt x="118" y="1732"/>
                      <a:pt x="158" y="1715"/>
                      <a:pt x="180" y="1682"/>
                    </a:cubicBezTo>
                    <a:lnTo>
                      <a:pt x="1193" y="186"/>
                    </a:lnTo>
                    <a:cubicBezTo>
                      <a:pt x="1229" y="120"/>
                      <a:pt x="1217" y="37"/>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2"/>
        <p:cNvGrpSpPr/>
        <p:nvPr/>
      </p:nvGrpSpPr>
      <p:grpSpPr>
        <a:xfrm>
          <a:off x="0" y="0"/>
          <a:ext cx="0" cy="0"/>
          <a:chOff x="0" y="0"/>
          <a:chExt cx="0" cy="0"/>
        </a:xfrm>
      </p:grpSpPr>
      <p:sp>
        <p:nvSpPr>
          <p:cNvPr id="243" name="Google Shape;243;p28"/>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28"/>
          <p:cNvGrpSpPr/>
          <p:nvPr/>
        </p:nvGrpSpPr>
        <p:grpSpPr>
          <a:xfrm>
            <a:off x="8006140" y="76679"/>
            <a:ext cx="882211" cy="4914919"/>
            <a:chOff x="8006140" y="76679"/>
            <a:chExt cx="882211" cy="4914919"/>
          </a:xfrm>
        </p:grpSpPr>
        <p:grpSp>
          <p:nvGrpSpPr>
            <p:cNvPr id="245" name="Google Shape;245;p28"/>
            <p:cNvGrpSpPr/>
            <p:nvPr/>
          </p:nvGrpSpPr>
          <p:grpSpPr>
            <a:xfrm rot="-6851816" flipH="1">
              <a:off x="8116870" y="4220203"/>
              <a:ext cx="664629" cy="664282"/>
              <a:chOff x="6212418" y="1482331"/>
              <a:chExt cx="627249" cy="626921"/>
            </a:xfrm>
          </p:grpSpPr>
          <p:sp>
            <p:nvSpPr>
              <p:cNvPr id="246" name="Google Shape;246;p2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8"/>
            <p:cNvGrpSpPr/>
            <p:nvPr/>
          </p:nvGrpSpPr>
          <p:grpSpPr>
            <a:xfrm flipH="1">
              <a:off x="8006140" y="76679"/>
              <a:ext cx="845522" cy="916625"/>
              <a:chOff x="7511392" y="307000"/>
              <a:chExt cx="863570" cy="936192"/>
            </a:xfrm>
          </p:grpSpPr>
          <p:sp>
            <p:nvSpPr>
              <p:cNvPr id="249" name="Google Shape;249;p28"/>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8"/>
            <p:cNvGrpSpPr/>
            <p:nvPr/>
          </p:nvGrpSpPr>
          <p:grpSpPr>
            <a:xfrm rot="-4814457">
              <a:off x="8230739" y="1116990"/>
              <a:ext cx="396310" cy="572684"/>
              <a:chOff x="1943179" y="1609600"/>
              <a:chExt cx="396322" cy="572701"/>
            </a:xfrm>
          </p:grpSpPr>
          <p:sp>
            <p:nvSpPr>
              <p:cNvPr id="252" name="Google Shape;252;p28"/>
              <p:cNvSpPr/>
              <p:nvPr/>
            </p:nvSpPr>
            <p:spPr>
              <a:xfrm>
                <a:off x="1963142" y="1609600"/>
                <a:ext cx="376358" cy="529154"/>
              </a:xfrm>
              <a:custGeom>
                <a:avLst/>
                <a:gdLst/>
                <a:ahLst/>
                <a:cxnLst/>
                <a:rect l="l" t="t" r="r" b="b"/>
                <a:pathLst>
                  <a:path w="6749" h="9489" extrusionOk="0">
                    <a:moveTo>
                      <a:pt x="6312" y="1"/>
                    </a:moveTo>
                    <a:cubicBezTo>
                      <a:pt x="6191" y="1"/>
                      <a:pt x="6072" y="59"/>
                      <a:pt x="5998" y="170"/>
                    </a:cubicBezTo>
                    <a:lnTo>
                      <a:pt x="0" y="9053"/>
                    </a:lnTo>
                    <a:lnTo>
                      <a:pt x="632" y="9488"/>
                    </a:lnTo>
                    <a:lnTo>
                      <a:pt x="6630" y="593"/>
                    </a:lnTo>
                    <a:cubicBezTo>
                      <a:pt x="6749" y="426"/>
                      <a:pt x="6707" y="187"/>
                      <a:pt x="6528" y="68"/>
                    </a:cubicBezTo>
                    <a:cubicBezTo>
                      <a:pt x="6462" y="23"/>
                      <a:pt x="6387" y="1"/>
                      <a:pt x="6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943179" y="2114379"/>
                <a:ext cx="55263" cy="67922"/>
              </a:xfrm>
              <a:custGeom>
                <a:avLst/>
                <a:gdLst/>
                <a:ahLst/>
                <a:cxnLst/>
                <a:rect l="l" t="t" r="r" b="b"/>
                <a:pathLst>
                  <a:path w="991" h="1218" extrusionOk="0">
                    <a:moveTo>
                      <a:pt x="358" y="1"/>
                    </a:moveTo>
                    <a:lnTo>
                      <a:pt x="0" y="1217"/>
                    </a:lnTo>
                    <a:lnTo>
                      <a:pt x="0" y="1217"/>
                    </a:lnTo>
                    <a:lnTo>
                      <a:pt x="990" y="436"/>
                    </a:lnTo>
                    <a:lnTo>
                      <a:pt x="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2270962" y="1642278"/>
                <a:ext cx="46620" cy="40653"/>
              </a:xfrm>
              <a:custGeom>
                <a:avLst/>
                <a:gdLst/>
                <a:ahLst/>
                <a:cxnLst/>
                <a:rect l="l" t="t" r="r" b="b"/>
                <a:pathLst>
                  <a:path w="836" h="729" extrusionOk="0">
                    <a:moveTo>
                      <a:pt x="198" y="1"/>
                    </a:moveTo>
                    <a:lnTo>
                      <a:pt x="1" y="293"/>
                    </a:lnTo>
                    <a:lnTo>
                      <a:pt x="633" y="728"/>
                    </a:lnTo>
                    <a:lnTo>
                      <a:pt x="835" y="43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2074504" y="1933201"/>
                <a:ext cx="46564" cy="40262"/>
              </a:xfrm>
              <a:custGeom>
                <a:avLst/>
                <a:gdLst/>
                <a:ahLst/>
                <a:cxnLst/>
                <a:rect l="l" t="t" r="r" b="b"/>
                <a:pathLst>
                  <a:path w="835" h="722" extrusionOk="0">
                    <a:moveTo>
                      <a:pt x="203" y="1"/>
                    </a:moveTo>
                    <a:lnTo>
                      <a:pt x="0" y="293"/>
                    </a:lnTo>
                    <a:lnTo>
                      <a:pt x="638" y="722"/>
                    </a:lnTo>
                    <a:lnTo>
                      <a:pt x="835" y="430"/>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2068481" y="1953833"/>
                <a:ext cx="38645" cy="28607"/>
              </a:xfrm>
              <a:custGeom>
                <a:avLst/>
                <a:gdLst/>
                <a:ahLst/>
                <a:cxnLst/>
                <a:rect l="l" t="t" r="r" b="b"/>
                <a:pathLst>
                  <a:path w="693" h="513" extrusionOk="0">
                    <a:moveTo>
                      <a:pt x="55" y="0"/>
                    </a:moveTo>
                    <a:lnTo>
                      <a:pt x="1" y="84"/>
                    </a:lnTo>
                    <a:lnTo>
                      <a:pt x="639" y="513"/>
                    </a:lnTo>
                    <a:lnTo>
                      <a:pt x="693" y="429"/>
                    </a:lnTo>
                    <a:lnTo>
                      <a:pt x="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2088780" y="1923888"/>
                <a:ext cx="38645" cy="28663"/>
              </a:xfrm>
              <a:custGeom>
                <a:avLst/>
                <a:gdLst/>
                <a:ahLst/>
                <a:cxnLst/>
                <a:rect l="l" t="t" r="r" b="b"/>
                <a:pathLst>
                  <a:path w="693" h="514" extrusionOk="0">
                    <a:moveTo>
                      <a:pt x="54" y="1"/>
                    </a:moveTo>
                    <a:lnTo>
                      <a:pt x="1" y="84"/>
                    </a:lnTo>
                    <a:lnTo>
                      <a:pt x="639" y="513"/>
                    </a:lnTo>
                    <a:lnTo>
                      <a:pt x="692" y="430"/>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2302246" y="1663580"/>
                <a:ext cx="28273" cy="25931"/>
              </a:xfrm>
              <a:custGeom>
                <a:avLst/>
                <a:gdLst/>
                <a:ahLst/>
                <a:cxnLst/>
                <a:rect l="l" t="t" r="r" b="b"/>
                <a:pathLst>
                  <a:path w="507" h="465" extrusionOk="0">
                    <a:moveTo>
                      <a:pt x="197" y="0"/>
                    </a:moveTo>
                    <a:lnTo>
                      <a:pt x="0" y="298"/>
                    </a:lnTo>
                    <a:lnTo>
                      <a:pt x="197" y="430"/>
                    </a:lnTo>
                    <a:cubicBezTo>
                      <a:pt x="230" y="453"/>
                      <a:pt x="267" y="464"/>
                      <a:pt x="303" y="464"/>
                    </a:cubicBezTo>
                    <a:cubicBezTo>
                      <a:pt x="360" y="464"/>
                      <a:pt x="415" y="436"/>
                      <a:pt x="447" y="382"/>
                    </a:cubicBezTo>
                    <a:cubicBezTo>
                      <a:pt x="507" y="298"/>
                      <a:pt x="483" y="185"/>
                      <a:pt x="400" y="132"/>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2201814" y="1676852"/>
                <a:ext cx="124412" cy="181961"/>
              </a:xfrm>
              <a:custGeom>
                <a:avLst/>
                <a:gdLst/>
                <a:ahLst/>
                <a:cxnLst/>
                <a:rect l="l" t="t" r="r" b="b"/>
                <a:pathLst>
                  <a:path w="2231" h="3263" extrusionOk="0">
                    <a:moveTo>
                      <a:pt x="2129" y="1"/>
                    </a:moveTo>
                    <a:lnTo>
                      <a:pt x="42" y="3095"/>
                    </a:lnTo>
                    <a:cubicBezTo>
                      <a:pt x="1" y="3143"/>
                      <a:pt x="19" y="3226"/>
                      <a:pt x="78" y="3262"/>
                    </a:cubicBezTo>
                    <a:lnTo>
                      <a:pt x="2230" y="66"/>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2208115" y="1754643"/>
                <a:ext cx="68591" cy="96641"/>
              </a:xfrm>
              <a:custGeom>
                <a:avLst/>
                <a:gdLst/>
                <a:ahLst/>
                <a:cxnLst/>
                <a:rect l="l" t="t" r="r" b="b"/>
                <a:pathLst>
                  <a:path w="1230" h="1733" extrusionOk="0">
                    <a:moveTo>
                      <a:pt x="1158" y="1"/>
                    </a:moveTo>
                    <a:lnTo>
                      <a:pt x="1" y="1712"/>
                    </a:lnTo>
                    <a:cubicBezTo>
                      <a:pt x="24" y="1726"/>
                      <a:pt x="50" y="1732"/>
                      <a:pt x="76" y="1732"/>
                    </a:cubicBezTo>
                    <a:cubicBezTo>
                      <a:pt x="118" y="1732"/>
                      <a:pt x="158" y="1715"/>
                      <a:pt x="180" y="1682"/>
                    </a:cubicBezTo>
                    <a:lnTo>
                      <a:pt x="1193" y="186"/>
                    </a:lnTo>
                    <a:cubicBezTo>
                      <a:pt x="1229" y="120"/>
                      <a:pt x="1217" y="37"/>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9"/>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9"/>
          <p:cNvGrpSpPr/>
          <p:nvPr/>
        </p:nvGrpSpPr>
        <p:grpSpPr>
          <a:xfrm>
            <a:off x="252102" y="146789"/>
            <a:ext cx="905124" cy="4848336"/>
            <a:chOff x="252102" y="146789"/>
            <a:chExt cx="905124" cy="4848336"/>
          </a:xfrm>
        </p:grpSpPr>
        <p:grpSp>
          <p:nvGrpSpPr>
            <p:cNvPr id="264" name="Google Shape;264;p29"/>
            <p:cNvGrpSpPr/>
            <p:nvPr/>
          </p:nvGrpSpPr>
          <p:grpSpPr>
            <a:xfrm>
              <a:off x="292335" y="146789"/>
              <a:ext cx="845519" cy="916623"/>
              <a:chOff x="140098" y="893514"/>
              <a:chExt cx="845519" cy="916623"/>
            </a:xfrm>
          </p:grpSpPr>
          <p:sp>
            <p:nvSpPr>
              <p:cNvPr id="265" name="Google Shape;265;p29"/>
              <p:cNvSpPr/>
              <p:nvPr/>
            </p:nvSpPr>
            <p:spPr>
              <a:xfrm>
                <a:off x="547467" y="1413813"/>
                <a:ext cx="438150" cy="396324"/>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140098" y="893514"/>
                <a:ext cx="770708" cy="863910"/>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9"/>
            <p:cNvGrpSpPr/>
            <p:nvPr/>
          </p:nvGrpSpPr>
          <p:grpSpPr>
            <a:xfrm>
              <a:off x="252102" y="4107775"/>
              <a:ext cx="905124" cy="887350"/>
              <a:chOff x="252102" y="4107775"/>
              <a:chExt cx="905124" cy="887350"/>
            </a:xfrm>
          </p:grpSpPr>
          <p:sp>
            <p:nvSpPr>
              <p:cNvPr id="268" name="Google Shape;268;p29"/>
              <p:cNvSpPr/>
              <p:nvPr/>
            </p:nvSpPr>
            <p:spPr>
              <a:xfrm rot="6978333">
                <a:off x="382771" y="4222537"/>
                <a:ext cx="664659" cy="657826"/>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rot="6978333">
                <a:off x="220720" y="4425421"/>
                <a:ext cx="501697" cy="2416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959300" y="2021225"/>
            <a:ext cx="5225400" cy="144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Font typeface="DM Sans"/>
              <a:buNone/>
              <a:defRPr sz="3600" b="1">
                <a:latin typeface="DM Sans"/>
                <a:ea typeface="DM Sans"/>
                <a:cs typeface="DM Sans"/>
                <a:sym typeface="DM Sans"/>
              </a:defRPr>
            </a:lvl2pPr>
            <a:lvl3pPr lvl="2" algn="ctr" rtl="0">
              <a:spcBef>
                <a:spcPts val="0"/>
              </a:spcBef>
              <a:spcAft>
                <a:spcPts val="0"/>
              </a:spcAft>
              <a:buSzPts val="3600"/>
              <a:buFont typeface="DM Sans"/>
              <a:buNone/>
              <a:defRPr sz="3600" b="1">
                <a:latin typeface="DM Sans"/>
                <a:ea typeface="DM Sans"/>
                <a:cs typeface="DM Sans"/>
                <a:sym typeface="DM Sans"/>
              </a:defRPr>
            </a:lvl3pPr>
            <a:lvl4pPr lvl="3" algn="ctr" rtl="0">
              <a:spcBef>
                <a:spcPts val="0"/>
              </a:spcBef>
              <a:spcAft>
                <a:spcPts val="0"/>
              </a:spcAft>
              <a:buSzPts val="3600"/>
              <a:buFont typeface="DM Sans"/>
              <a:buNone/>
              <a:defRPr sz="3600" b="1">
                <a:latin typeface="DM Sans"/>
                <a:ea typeface="DM Sans"/>
                <a:cs typeface="DM Sans"/>
                <a:sym typeface="DM Sans"/>
              </a:defRPr>
            </a:lvl4pPr>
            <a:lvl5pPr lvl="4" algn="ctr" rtl="0">
              <a:spcBef>
                <a:spcPts val="0"/>
              </a:spcBef>
              <a:spcAft>
                <a:spcPts val="0"/>
              </a:spcAft>
              <a:buSzPts val="3600"/>
              <a:buFont typeface="DM Sans"/>
              <a:buNone/>
              <a:defRPr sz="3600" b="1">
                <a:latin typeface="DM Sans"/>
                <a:ea typeface="DM Sans"/>
                <a:cs typeface="DM Sans"/>
                <a:sym typeface="DM Sans"/>
              </a:defRPr>
            </a:lvl5pPr>
            <a:lvl6pPr lvl="5" algn="ctr" rtl="0">
              <a:spcBef>
                <a:spcPts val="0"/>
              </a:spcBef>
              <a:spcAft>
                <a:spcPts val="0"/>
              </a:spcAft>
              <a:buSzPts val="3600"/>
              <a:buFont typeface="DM Sans"/>
              <a:buNone/>
              <a:defRPr sz="3600" b="1">
                <a:latin typeface="DM Sans"/>
                <a:ea typeface="DM Sans"/>
                <a:cs typeface="DM Sans"/>
                <a:sym typeface="DM Sans"/>
              </a:defRPr>
            </a:lvl6pPr>
            <a:lvl7pPr lvl="6" algn="ctr" rtl="0">
              <a:spcBef>
                <a:spcPts val="0"/>
              </a:spcBef>
              <a:spcAft>
                <a:spcPts val="0"/>
              </a:spcAft>
              <a:buSzPts val="3600"/>
              <a:buFont typeface="DM Sans"/>
              <a:buNone/>
              <a:defRPr sz="3600" b="1">
                <a:latin typeface="DM Sans"/>
                <a:ea typeface="DM Sans"/>
                <a:cs typeface="DM Sans"/>
                <a:sym typeface="DM Sans"/>
              </a:defRPr>
            </a:lvl7pPr>
            <a:lvl8pPr lvl="7" algn="ctr" rtl="0">
              <a:spcBef>
                <a:spcPts val="0"/>
              </a:spcBef>
              <a:spcAft>
                <a:spcPts val="0"/>
              </a:spcAft>
              <a:buSzPts val="3600"/>
              <a:buFont typeface="DM Sans"/>
              <a:buNone/>
              <a:defRPr sz="3600" b="1">
                <a:latin typeface="DM Sans"/>
                <a:ea typeface="DM Sans"/>
                <a:cs typeface="DM Sans"/>
                <a:sym typeface="DM Sans"/>
              </a:defRPr>
            </a:lvl8pPr>
            <a:lvl9pPr lvl="8" algn="ctr" rtl="0">
              <a:spcBef>
                <a:spcPts val="0"/>
              </a:spcBef>
              <a:spcAft>
                <a:spcPts val="0"/>
              </a:spcAft>
              <a:buSzPts val="3600"/>
              <a:buFont typeface="DM Sans"/>
              <a:buNone/>
              <a:defRPr sz="3600" b="1">
                <a:latin typeface="DM Sans"/>
                <a:ea typeface="DM Sans"/>
                <a:cs typeface="DM Sans"/>
                <a:sym typeface="DM Sans"/>
              </a:defRPr>
            </a:lvl9pPr>
          </a:lstStyle>
          <a:p>
            <a:endParaRPr/>
          </a:p>
        </p:txBody>
      </p:sp>
      <p:sp>
        <p:nvSpPr>
          <p:cNvPr id="14" name="Google Shape;14;p3"/>
          <p:cNvSpPr txBox="1">
            <a:spLocks noGrp="1"/>
          </p:cNvSpPr>
          <p:nvPr>
            <p:ph type="title" idx="2" hasCustomPrompt="1"/>
          </p:nvPr>
        </p:nvSpPr>
        <p:spPr>
          <a:xfrm>
            <a:off x="3927300" y="992200"/>
            <a:ext cx="1289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Font typeface="DM Sans"/>
              <a:buNone/>
              <a:defRPr sz="12000" b="1">
                <a:latin typeface="DM Sans"/>
                <a:ea typeface="DM Sans"/>
                <a:cs typeface="DM Sans"/>
                <a:sym typeface="DM Sans"/>
              </a:defRPr>
            </a:lvl2pPr>
            <a:lvl3pPr lvl="2" algn="ctr" rtl="0">
              <a:spcBef>
                <a:spcPts val="0"/>
              </a:spcBef>
              <a:spcAft>
                <a:spcPts val="0"/>
              </a:spcAft>
              <a:buSzPts val="12000"/>
              <a:buFont typeface="DM Sans"/>
              <a:buNone/>
              <a:defRPr sz="12000" b="1">
                <a:latin typeface="DM Sans"/>
                <a:ea typeface="DM Sans"/>
                <a:cs typeface="DM Sans"/>
                <a:sym typeface="DM Sans"/>
              </a:defRPr>
            </a:lvl3pPr>
            <a:lvl4pPr lvl="3" algn="ctr" rtl="0">
              <a:spcBef>
                <a:spcPts val="0"/>
              </a:spcBef>
              <a:spcAft>
                <a:spcPts val="0"/>
              </a:spcAft>
              <a:buSzPts val="12000"/>
              <a:buFont typeface="DM Sans"/>
              <a:buNone/>
              <a:defRPr sz="12000" b="1">
                <a:latin typeface="DM Sans"/>
                <a:ea typeface="DM Sans"/>
                <a:cs typeface="DM Sans"/>
                <a:sym typeface="DM Sans"/>
              </a:defRPr>
            </a:lvl4pPr>
            <a:lvl5pPr lvl="4" algn="ctr" rtl="0">
              <a:spcBef>
                <a:spcPts val="0"/>
              </a:spcBef>
              <a:spcAft>
                <a:spcPts val="0"/>
              </a:spcAft>
              <a:buSzPts val="12000"/>
              <a:buFont typeface="DM Sans"/>
              <a:buNone/>
              <a:defRPr sz="12000" b="1">
                <a:latin typeface="DM Sans"/>
                <a:ea typeface="DM Sans"/>
                <a:cs typeface="DM Sans"/>
                <a:sym typeface="DM Sans"/>
              </a:defRPr>
            </a:lvl5pPr>
            <a:lvl6pPr lvl="5" algn="ctr" rtl="0">
              <a:spcBef>
                <a:spcPts val="0"/>
              </a:spcBef>
              <a:spcAft>
                <a:spcPts val="0"/>
              </a:spcAft>
              <a:buSzPts val="12000"/>
              <a:buFont typeface="DM Sans"/>
              <a:buNone/>
              <a:defRPr sz="12000" b="1">
                <a:latin typeface="DM Sans"/>
                <a:ea typeface="DM Sans"/>
                <a:cs typeface="DM Sans"/>
                <a:sym typeface="DM Sans"/>
              </a:defRPr>
            </a:lvl6pPr>
            <a:lvl7pPr lvl="6" algn="ctr" rtl="0">
              <a:spcBef>
                <a:spcPts val="0"/>
              </a:spcBef>
              <a:spcAft>
                <a:spcPts val="0"/>
              </a:spcAft>
              <a:buSzPts val="12000"/>
              <a:buFont typeface="DM Sans"/>
              <a:buNone/>
              <a:defRPr sz="12000" b="1">
                <a:latin typeface="DM Sans"/>
                <a:ea typeface="DM Sans"/>
                <a:cs typeface="DM Sans"/>
                <a:sym typeface="DM Sans"/>
              </a:defRPr>
            </a:lvl7pPr>
            <a:lvl8pPr lvl="7" algn="ctr" rtl="0">
              <a:spcBef>
                <a:spcPts val="0"/>
              </a:spcBef>
              <a:spcAft>
                <a:spcPts val="0"/>
              </a:spcAft>
              <a:buSzPts val="12000"/>
              <a:buFont typeface="DM Sans"/>
              <a:buNone/>
              <a:defRPr sz="12000" b="1">
                <a:latin typeface="DM Sans"/>
                <a:ea typeface="DM Sans"/>
                <a:cs typeface="DM Sans"/>
                <a:sym typeface="DM Sans"/>
              </a:defRPr>
            </a:lvl8pPr>
            <a:lvl9pPr lvl="8" algn="ctr" rtl="0">
              <a:spcBef>
                <a:spcPts val="0"/>
              </a:spcBef>
              <a:spcAft>
                <a:spcPts val="0"/>
              </a:spcAft>
              <a:buSzPts val="12000"/>
              <a:buFont typeface="DM Sans"/>
              <a:buNone/>
              <a:defRPr sz="12000" b="1">
                <a:latin typeface="DM Sans"/>
                <a:ea typeface="DM Sans"/>
                <a:cs typeface="DM Sans"/>
                <a:sym typeface="DM Sans"/>
              </a:defRPr>
            </a:lvl9pPr>
          </a:lstStyle>
          <a:p>
            <a:r>
              <a:t>xx%</a:t>
            </a:r>
          </a:p>
        </p:txBody>
      </p:sp>
      <p:sp>
        <p:nvSpPr>
          <p:cNvPr id="15" name="Google Shape;15;p3"/>
          <p:cNvSpPr txBox="1">
            <a:spLocks noGrp="1"/>
          </p:cNvSpPr>
          <p:nvPr>
            <p:ph type="subTitle" idx="1"/>
          </p:nvPr>
        </p:nvSpPr>
        <p:spPr>
          <a:xfrm>
            <a:off x="2626050" y="3559675"/>
            <a:ext cx="3891900" cy="61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3"/>
          <p:cNvGrpSpPr/>
          <p:nvPr/>
        </p:nvGrpSpPr>
        <p:grpSpPr>
          <a:xfrm>
            <a:off x="2685398" y="76689"/>
            <a:ext cx="845522" cy="916625"/>
            <a:chOff x="7511392" y="307000"/>
            <a:chExt cx="863570" cy="936192"/>
          </a:xfrm>
        </p:grpSpPr>
        <p:sp>
          <p:nvSpPr>
            <p:cNvPr id="18" name="Google Shape;18;p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152475"/>
            <a:ext cx="4473300" cy="2161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solidFill>
                  <a:srgbClr val="434343"/>
                </a:solidFill>
              </a:defRPr>
            </a:lvl1pPr>
            <a:lvl2pPr marL="914400" lvl="1" indent="-317500" rtl="0">
              <a:lnSpc>
                <a:spcPct val="100000"/>
              </a:lnSpc>
              <a:spcBef>
                <a:spcPts val="0"/>
              </a:spcBef>
              <a:spcAft>
                <a:spcPts val="0"/>
              </a:spcAft>
              <a:buClr>
                <a:srgbClr val="F3F3F3"/>
              </a:buClr>
              <a:buSzPts val="1400"/>
              <a:buFont typeface="Prompt"/>
              <a:buChar char="○"/>
              <a:defRPr>
                <a:solidFill>
                  <a:srgbClr val="434343"/>
                </a:solidFill>
              </a:defRPr>
            </a:lvl2pPr>
            <a:lvl3pPr marL="1371600" lvl="2" indent="-317500" rtl="0">
              <a:lnSpc>
                <a:spcPct val="100000"/>
              </a:lnSpc>
              <a:spcBef>
                <a:spcPts val="0"/>
              </a:spcBef>
              <a:spcAft>
                <a:spcPts val="0"/>
              </a:spcAft>
              <a:buClr>
                <a:srgbClr val="F3F3F3"/>
              </a:buClr>
              <a:buSzPts val="1400"/>
              <a:buFont typeface="Prompt"/>
              <a:buChar char="■"/>
              <a:defRPr>
                <a:solidFill>
                  <a:srgbClr val="434343"/>
                </a:solidFill>
              </a:defRPr>
            </a:lvl3pPr>
            <a:lvl4pPr marL="1828800" lvl="3" indent="-317500" rtl="0">
              <a:lnSpc>
                <a:spcPct val="100000"/>
              </a:lnSpc>
              <a:spcBef>
                <a:spcPts val="0"/>
              </a:spcBef>
              <a:spcAft>
                <a:spcPts val="0"/>
              </a:spcAft>
              <a:buClr>
                <a:srgbClr val="F3F3F3"/>
              </a:buClr>
              <a:buSzPts val="1400"/>
              <a:buFont typeface="Prompt"/>
              <a:buChar char="●"/>
              <a:defRPr>
                <a:solidFill>
                  <a:srgbClr val="434343"/>
                </a:solidFill>
              </a:defRPr>
            </a:lvl4pPr>
            <a:lvl5pPr marL="2286000" lvl="4" indent="-317500" rtl="0">
              <a:lnSpc>
                <a:spcPct val="100000"/>
              </a:lnSpc>
              <a:spcBef>
                <a:spcPts val="0"/>
              </a:spcBef>
              <a:spcAft>
                <a:spcPts val="0"/>
              </a:spcAft>
              <a:buClr>
                <a:srgbClr val="F3F3F3"/>
              </a:buClr>
              <a:buSzPts val="1400"/>
              <a:buFont typeface="Prompt"/>
              <a:buChar char="○"/>
              <a:defRPr>
                <a:solidFill>
                  <a:srgbClr val="434343"/>
                </a:solidFill>
              </a:defRPr>
            </a:lvl5pPr>
            <a:lvl6pPr marL="2743200" lvl="5" indent="-317500" rtl="0">
              <a:lnSpc>
                <a:spcPct val="100000"/>
              </a:lnSpc>
              <a:spcBef>
                <a:spcPts val="0"/>
              </a:spcBef>
              <a:spcAft>
                <a:spcPts val="0"/>
              </a:spcAft>
              <a:buClr>
                <a:srgbClr val="F3F3F3"/>
              </a:buClr>
              <a:buSzPts val="1400"/>
              <a:buFont typeface="Prompt"/>
              <a:buChar char="■"/>
              <a:defRPr>
                <a:solidFill>
                  <a:srgbClr val="434343"/>
                </a:solidFill>
              </a:defRPr>
            </a:lvl6pPr>
            <a:lvl7pPr marL="3200400" lvl="6" indent="-317500" rtl="0">
              <a:lnSpc>
                <a:spcPct val="100000"/>
              </a:lnSpc>
              <a:spcBef>
                <a:spcPts val="0"/>
              </a:spcBef>
              <a:spcAft>
                <a:spcPts val="0"/>
              </a:spcAft>
              <a:buClr>
                <a:srgbClr val="F3F3F3"/>
              </a:buClr>
              <a:buSzPts val="1400"/>
              <a:buFont typeface="Prompt"/>
              <a:buChar char="●"/>
              <a:defRPr>
                <a:solidFill>
                  <a:srgbClr val="434343"/>
                </a:solidFill>
              </a:defRPr>
            </a:lvl7pPr>
            <a:lvl8pPr marL="3657600" lvl="7" indent="-317500" rtl="0">
              <a:lnSpc>
                <a:spcPct val="100000"/>
              </a:lnSpc>
              <a:spcBef>
                <a:spcPts val="0"/>
              </a:spcBef>
              <a:spcAft>
                <a:spcPts val="0"/>
              </a:spcAft>
              <a:buClr>
                <a:srgbClr val="F3F3F3"/>
              </a:buClr>
              <a:buSzPts val="1400"/>
              <a:buFont typeface="Prompt"/>
              <a:buChar char="○"/>
              <a:defRPr>
                <a:solidFill>
                  <a:srgbClr val="434343"/>
                </a:solidFill>
              </a:defRPr>
            </a:lvl8pPr>
            <a:lvl9pPr marL="4114800" lvl="8" indent="-317500" rtl="0">
              <a:lnSpc>
                <a:spcPct val="100000"/>
              </a:lnSpc>
              <a:spcBef>
                <a:spcPts val="0"/>
              </a:spcBef>
              <a:spcAft>
                <a:spcPts val="0"/>
              </a:spcAft>
              <a:buClr>
                <a:srgbClr val="F3F3F3"/>
              </a:buClr>
              <a:buSzPts val="1400"/>
              <a:buFont typeface="Prompt"/>
              <a:buChar char="■"/>
              <a:defRPr>
                <a:solidFill>
                  <a:srgbClr val="434343"/>
                </a:solidFill>
              </a:defRPr>
            </a:lvl9pPr>
          </a:lstStyle>
          <a:p>
            <a:endParaRPr/>
          </a:p>
        </p:txBody>
      </p:sp>
      <p:sp>
        <p:nvSpPr>
          <p:cNvPr id="23" name="Google Shape;23;p4"/>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790413" y="2607500"/>
            <a:ext cx="2634300" cy="4851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200" b="1">
                <a:solidFill>
                  <a:schemeClr val="dk1"/>
                </a:solidFill>
                <a:latin typeface="DM Sans"/>
                <a:ea typeface="DM Sans"/>
                <a:cs typeface="DM Sans"/>
                <a:sym typeface="DM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5719288" y="2607500"/>
            <a:ext cx="2634300" cy="48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790413"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5719288"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5"/>
          <p:cNvGrpSpPr/>
          <p:nvPr/>
        </p:nvGrpSpPr>
        <p:grpSpPr>
          <a:xfrm rot="-3054913" flipH="1">
            <a:off x="8030241" y="111354"/>
            <a:ext cx="845531" cy="916636"/>
            <a:chOff x="7511392" y="307000"/>
            <a:chExt cx="863570" cy="936192"/>
          </a:xfrm>
        </p:grpSpPr>
        <p:sp>
          <p:nvSpPr>
            <p:cNvPr id="32" name="Google Shape;32;p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 name="Google Shape;36;p6"/>
          <p:cNvGrpSpPr/>
          <p:nvPr/>
        </p:nvGrpSpPr>
        <p:grpSpPr>
          <a:xfrm rot="-2180972">
            <a:off x="334801" y="4227881"/>
            <a:ext cx="761110" cy="760713"/>
            <a:chOff x="6212418" y="1482331"/>
            <a:chExt cx="627249" cy="626921"/>
          </a:xfrm>
        </p:grpSpPr>
        <p:sp>
          <p:nvSpPr>
            <p:cNvPr id="37" name="Google Shape;37;p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6"/>
          <p:cNvGrpSpPr/>
          <p:nvPr/>
        </p:nvGrpSpPr>
        <p:grpSpPr>
          <a:xfrm flipH="1">
            <a:off x="8096586" y="1057217"/>
            <a:ext cx="664633" cy="664286"/>
            <a:chOff x="6212418" y="1482331"/>
            <a:chExt cx="627249" cy="626921"/>
          </a:xfrm>
        </p:grpSpPr>
        <p:sp>
          <p:nvSpPr>
            <p:cNvPr id="40" name="Google Shape;40;p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7"/>
          <p:cNvSpPr txBox="1">
            <a:spLocks noGrp="1"/>
          </p:cNvSpPr>
          <p:nvPr>
            <p:ph type="body" idx="1"/>
          </p:nvPr>
        </p:nvSpPr>
        <p:spPr>
          <a:xfrm>
            <a:off x="720000" y="1914475"/>
            <a:ext cx="4858200" cy="1452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279400" rtl="0">
              <a:lnSpc>
                <a:spcPct val="100000"/>
              </a:lnSpc>
              <a:spcBef>
                <a:spcPts val="0"/>
              </a:spcBef>
              <a:spcAft>
                <a:spcPts val="0"/>
              </a:spcAft>
              <a:buSzPts val="800"/>
              <a:buChar char="○"/>
              <a:defRPr/>
            </a:lvl2pPr>
            <a:lvl3pPr marL="1371600" lvl="2" indent="-279400" rtl="0">
              <a:lnSpc>
                <a:spcPct val="100000"/>
              </a:lnSpc>
              <a:spcBef>
                <a:spcPts val="0"/>
              </a:spcBef>
              <a:spcAft>
                <a:spcPts val="0"/>
              </a:spcAft>
              <a:buSzPts val="800"/>
              <a:buChar char="■"/>
              <a:defRPr/>
            </a:lvl3pPr>
            <a:lvl4pPr marL="1828800" lvl="3" indent="-279400" rtl="0">
              <a:lnSpc>
                <a:spcPct val="100000"/>
              </a:lnSpc>
              <a:spcBef>
                <a:spcPts val="0"/>
              </a:spcBef>
              <a:spcAft>
                <a:spcPts val="0"/>
              </a:spcAft>
              <a:buSzPts val="8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273050" rtl="0">
              <a:lnSpc>
                <a:spcPct val="100000"/>
              </a:lnSpc>
              <a:spcBef>
                <a:spcPts val="0"/>
              </a:spcBef>
              <a:spcAft>
                <a:spcPts val="0"/>
              </a:spcAft>
              <a:buSzPts val="700"/>
              <a:buChar char="●"/>
              <a:defRPr/>
            </a:lvl7pPr>
            <a:lvl8pPr marL="3657600" lvl="7" indent="-273050" rtl="0">
              <a:lnSpc>
                <a:spcPct val="100000"/>
              </a:lnSpc>
              <a:spcBef>
                <a:spcPts val="0"/>
              </a:spcBef>
              <a:spcAft>
                <a:spcPts val="0"/>
              </a:spcAft>
              <a:buSzPts val="700"/>
              <a:buChar char="○"/>
              <a:defRPr/>
            </a:lvl8pPr>
            <a:lvl9pPr marL="4114800" lvl="8" indent="-266700" rtl="0">
              <a:lnSpc>
                <a:spcPct val="100000"/>
              </a:lnSpc>
              <a:spcBef>
                <a:spcPts val="0"/>
              </a:spcBef>
              <a:spcAft>
                <a:spcPts val="0"/>
              </a:spcAft>
              <a:buSzPts val="600"/>
              <a:buChar char="■"/>
              <a:defRPr/>
            </a:lvl9pPr>
          </a:lstStyle>
          <a:p>
            <a:endParaRPr/>
          </a:p>
        </p:txBody>
      </p:sp>
      <p:sp>
        <p:nvSpPr>
          <p:cNvPr id="45" name="Google Shape;45;p7"/>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2061100" y="1507700"/>
            <a:ext cx="63678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8" name="Google Shape;48;p8"/>
          <p:cNvSpPr/>
          <p:nvPr/>
        </p:nvSpPr>
        <p:spPr>
          <a:xfrm>
            <a:off x="0" y="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715100" y="1769550"/>
            <a:ext cx="5141700" cy="1196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Font typeface="Noto Serif Hebrew"/>
              <a:buNone/>
              <a:defRPr sz="3000">
                <a:latin typeface="Noto Serif Hebrew"/>
                <a:ea typeface="Noto Serif Hebrew"/>
                <a:cs typeface="Noto Serif Hebrew"/>
                <a:sym typeface="Noto Serif Hebrew"/>
              </a:defRPr>
            </a:lvl2pPr>
            <a:lvl3pPr lvl="2" rtl="0">
              <a:spcBef>
                <a:spcPts val="0"/>
              </a:spcBef>
              <a:spcAft>
                <a:spcPts val="0"/>
              </a:spcAft>
              <a:buSzPts val="3000"/>
              <a:buFont typeface="Noto Serif Hebrew"/>
              <a:buNone/>
              <a:defRPr sz="3000">
                <a:latin typeface="Noto Serif Hebrew"/>
                <a:ea typeface="Noto Serif Hebrew"/>
                <a:cs typeface="Noto Serif Hebrew"/>
                <a:sym typeface="Noto Serif Hebrew"/>
              </a:defRPr>
            </a:lvl3pPr>
            <a:lvl4pPr lvl="3" rtl="0">
              <a:spcBef>
                <a:spcPts val="0"/>
              </a:spcBef>
              <a:spcAft>
                <a:spcPts val="0"/>
              </a:spcAft>
              <a:buSzPts val="3000"/>
              <a:buFont typeface="Noto Serif Hebrew"/>
              <a:buNone/>
              <a:defRPr sz="3000">
                <a:latin typeface="Noto Serif Hebrew"/>
                <a:ea typeface="Noto Serif Hebrew"/>
                <a:cs typeface="Noto Serif Hebrew"/>
                <a:sym typeface="Noto Serif Hebrew"/>
              </a:defRPr>
            </a:lvl4pPr>
            <a:lvl5pPr lvl="4" rtl="0">
              <a:spcBef>
                <a:spcPts val="0"/>
              </a:spcBef>
              <a:spcAft>
                <a:spcPts val="0"/>
              </a:spcAft>
              <a:buSzPts val="3000"/>
              <a:buFont typeface="Noto Serif Hebrew"/>
              <a:buNone/>
              <a:defRPr sz="3000">
                <a:latin typeface="Noto Serif Hebrew"/>
                <a:ea typeface="Noto Serif Hebrew"/>
                <a:cs typeface="Noto Serif Hebrew"/>
                <a:sym typeface="Noto Serif Hebrew"/>
              </a:defRPr>
            </a:lvl5pPr>
            <a:lvl6pPr lvl="5" rtl="0">
              <a:spcBef>
                <a:spcPts val="0"/>
              </a:spcBef>
              <a:spcAft>
                <a:spcPts val="0"/>
              </a:spcAft>
              <a:buSzPts val="3000"/>
              <a:buFont typeface="Noto Serif Hebrew"/>
              <a:buNone/>
              <a:defRPr sz="3000">
                <a:latin typeface="Noto Serif Hebrew"/>
                <a:ea typeface="Noto Serif Hebrew"/>
                <a:cs typeface="Noto Serif Hebrew"/>
                <a:sym typeface="Noto Serif Hebrew"/>
              </a:defRPr>
            </a:lvl6pPr>
            <a:lvl7pPr lvl="6" rtl="0">
              <a:spcBef>
                <a:spcPts val="0"/>
              </a:spcBef>
              <a:spcAft>
                <a:spcPts val="0"/>
              </a:spcAft>
              <a:buSzPts val="3000"/>
              <a:buFont typeface="Noto Serif Hebrew"/>
              <a:buNone/>
              <a:defRPr sz="3000">
                <a:latin typeface="Noto Serif Hebrew"/>
                <a:ea typeface="Noto Serif Hebrew"/>
                <a:cs typeface="Noto Serif Hebrew"/>
                <a:sym typeface="Noto Serif Hebrew"/>
              </a:defRPr>
            </a:lvl7pPr>
            <a:lvl8pPr lvl="7" rtl="0">
              <a:spcBef>
                <a:spcPts val="0"/>
              </a:spcBef>
              <a:spcAft>
                <a:spcPts val="0"/>
              </a:spcAft>
              <a:buSzPts val="3000"/>
              <a:buFont typeface="Noto Serif Hebrew"/>
              <a:buNone/>
              <a:defRPr sz="3000">
                <a:latin typeface="Noto Serif Hebrew"/>
                <a:ea typeface="Noto Serif Hebrew"/>
                <a:cs typeface="Noto Serif Hebrew"/>
                <a:sym typeface="Noto Serif Hebrew"/>
              </a:defRPr>
            </a:lvl8pPr>
            <a:lvl9pPr lvl="8" rtl="0">
              <a:spcBef>
                <a:spcPts val="0"/>
              </a:spcBef>
              <a:spcAft>
                <a:spcPts val="0"/>
              </a:spcAft>
              <a:buSzPts val="3000"/>
              <a:buFont typeface="Noto Serif Hebrew"/>
              <a:buNone/>
              <a:defRPr sz="3000">
                <a:latin typeface="Noto Serif Hebrew"/>
                <a:ea typeface="Noto Serif Hebrew"/>
                <a:cs typeface="Noto Serif Hebrew"/>
                <a:sym typeface="Noto Serif Hebrew"/>
              </a:defRPr>
            </a:lvl9pPr>
          </a:lstStyle>
          <a:p>
            <a:endParaRPr/>
          </a:p>
        </p:txBody>
      </p:sp>
      <p:sp>
        <p:nvSpPr>
          <p:cNvPr id="51" name="Google Shape;51;p9"/>
          <p:cNvSpPr txBox="1">
            <a:spLocks noGrp="1"/>
          </p:cNvSpPr>
          <p:nvPr>
            <p:ph type="subTitle" idx="1"/>
          </p:nvPr>
        </p:nvSpPr>
        <p:spPr>
          <a:xfrm>
            <a:off x="715200" y="3236974"/>
            <a:ext cx="4262400" cy="13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2" name="Google Shape;52;p9"/>
          <p:cNvSpPr/>
          <p:nvPr/>
        </p:nvSpPr>
        <p:spPr>
          <a:xfrm>
            <a:off x="0" y="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3" r:id="rId11"/>
    <p:sldLayoutId id="2147483664" r:id="rId12"/>
    <p:sldLayoutId id="2147483666" r:id="rId13"/>
    <p:sldLayoutId id="2147483668" r:id="rId14"/>
    <p:sldLayoutId id="2147483669" r:id="rId15"/>
    <p:sldLayoutId id="2147483674" r:id="rId16"/>
    <p:sldLayoutId id="214748367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Ji-4Fbzl1c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hyperlink" Target="https://noticias.juridicas.com/base_datos/Admin/840018-directiva-2024-884-ue-de-13-mar-modificacion-de-la-directiva-2012-19-ue.html" TargetMode="External"/><Relationship Id="rId3" Type="http://schemas.openxmlformats.org/officeDocument/2006/relationships/hyperlink" Target="https://www.youtube.com/watch?v=te96X-K9LYE" TargetMode="External"/><Relationship Id="rId7" Type="http://schemas.openxmlformats.org/officeDocument/2006/relationships/hyperlink" Target="https://noticias.juridicas.com/base_datos/Admin/546855-rd-110-2015-de-20-feb-sobre-residuos-de-aparatos-electricos-y-electronicos.html" TargetMode="External"/><Relationship Id="rId2" Type="http://schemas.openxmlformats.org/officeDocument/2006/relationships/hyperlink" Target="https://ewastemonitor.info/gem-2020/" TargetMode="External"/><Relationship Id="rId1" Type="http://schemas.openxmlformats.org/officeDocument/2006/relationships/slideLayout" Target="../slideLayouts/slideLayout13.xml"/><Relationship Id="rId6" Type="http://schemas.openxmlformats.org/officeDocument/2006/relationships/hyperlink" Target="https://docs.google.com/presentation/d/1qlc3uz8euugKRHB-cmaEhXDlr15T8bdLaQgCeRTJEYo/edit?usp=sharing" TargetMode="External"/><Relationship Id="rId5" Type="http://schemas.openxmlformats.org/officeDocument/2006/relationships/hyperlink" Target="https://www.20minutos.es/tecnologia/moviles-dispositivos/cada-cuanto-cambiamos-movil-espana-5664205/" TargetMode="External"/><Relationship Id="rId4" Type="http://schemas.openxmlformats.org/officeDocument/2006/relationships/hyperlink" Target="https://enoughproject.org/products/reports/conflict-minerals&#16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asel.int/Portals/4/Basel%20Convention/docs/text/BaselConventionText-s.pdf" TargetMode="External"/><Relationship Id="rId2" Type="http://schemas.openxmlformats.org/officeDocument/2006/relationships/hyperlink" Target="https://noticias.juridicas.com/base_datos/Admin/623094-directiva-2018-849-ue-de-30-may-modificacion-directiva-2000-53-ce-vehiculos.html" TargetMode="External"/><Relationship Id="rId1" Type="http://schemas.openxmlformats.org/officeDocument/2006/relationships/slideLayout" Target="../slideLayouts/slideLayout13.xml"/><Relationship Id="rId6" Type="http://schemas.openxmlformats.org/officeDocument/2006/relationships/hyperlink" Target="https://atlantic-copper.es/proyecto-circular/" TargetMode="External"/><Relationship Id="rId5" Type="http://schemas.openxmlformats.org/officeDocument/2006/relationships/hyperlink" Target="https://www.viaempresa.cat/es/empresa/govern-multa-amazon-por-mala-gestion-residuos-electronicos_2188029_102.html" TargetMode="External"/><Relationship Id="rId4" Type="http://schemas.openxmlformats.org/officeDocument/2006/relationships/hyperlink" Target="https://www.cienciasambientales.com/es/noticias-ambientales/prision-por-incumplir-la-normativa-de-tratamiento-de-raees-13389"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33"/>
          <p:cNvSpPr txBox="1">
            <a:spLocks noGrp="1"/>
          </p:cNvSpPr>
          <p:nvPr>
            <p:ph type="ctrTitle"/>
          </p:nvPr>
        </p:nvSpPr>
        <p:spPr>
          <a:xfrm flipH="1">
            <a:off x="3881496" y="361612"/>
            <a:ext cx="4547400" cy="131856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BASURA ELECTRÓNICA</a:t>
            </a:r>
            <a:endParaRPr b="1" dirty="0">
              <a:latin typeface="DM Sans"/>
              <a:ea typeface="DM Sans"/>
              <a:cs typeface="DM Sans"/>
              <a:sym typeface="DM Sans"/>
            </a:endParaRPr>
          </a:p>
        </p:txBody>
      </p:sp>
      <p:sp>
        <p:nvSpPr>
          <p:cNvPr id="281" name="Google Shape;281;p33"/>
          <p:cNvSpPr txBox="1">
            <a:spLocks noGrp="1"/>
          </p:cNvSpPr>
          <p:nvPr>
            <p:ph type="subTitle" idx="1"/>
          </p:nvPr>
        </p:nvSpPr>
        <p:spPr>
          <a:xfrm flipH="1">
            <a:off x="3301194" y="1795990"/>
            <a:ext cx="5013906" cy="245319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err="1"/>
              <a:t>Aspectos</a:t>
            </a:r>
            <a:r>
              <a:rPr lang="en" b="1" dirty="0"/>
              <a:t> </a:t>
            </a:r>
            <a:r>
              <a:rPr lang="en" b="1" dirty="0" err="1"/>
              <a:t>Profesionales</a:t>
            </a:r>
            <a:r>
              <a:rPr lang="en" b="1" dirty="0"/>
              <a:t> de la </a:t>
            </a:r>
            <a:r>
              <a:rPr lang="en" b="1" dirty="0" err="1"/>
              <a:t>Informática</a:t>
            </a:r>
            <a:r>
              <a:rPr lang="en" b="1" dirty="0"/>
              <a:t> </a:t>
            </a:r>
          </a:p>
          <a:p>
            <a:pPr marL="0" lvl="0" indent="0" algn="r" rtl="0">
              <a:spcBef>
                <a:spcPts val="0"/>
              </a:spcBef>
              <a:spcAft>
                <a:spcPts val="0"/>
              </a:spcAft>
              <a:buNone/>
            </a:pPr>
            <a:r>
              <a:rPr lang="en" b="1" dirty="0"/>
              <a:t>3º </a:t>
            </a:r>
            <a:r>
              <a:rPr lang="en" b="1" dirty="0" err="1"/>
              <a:t>Curso</a:t>
            </a:r>
            <a:endParaRPr lang="en" b="1" dirty="0"/>
          </a:p>
          <a:p>
            <a:pPr marL="0" lvl="0" indent="0" algn="r" rtl="0">
              <a:spcBef>
                <a:spcPts val="0"/>
              </a:spcBef>
              <a:spcAft>
                <a:spcPts val="0"/>
              </a:spcAft>
              <a:buNone/>
            </a:pPr>
            <a:r>
              <a:rPr lang="en" b="1" dirty="0"/>
              <a:t> Grado </a:t>
            </a:r>
            <a:r>
              <a:rPr lang="en" b="1" dirty="0" err="1"/>
              <a:t>en</a:t>
            </a:r>
            <a:r>
              <a:rPr lang="en" b="1" dirty="0"/>
              <a:t> Ingeniería </a:t>
            </a:r>
            <a:r>
              <a:rPr lang="en" b="1" dirty="0" err="1"/>
              <a:t>Informática</a:t>
            </a:r>
            <a:r>
              <a:rPr lang="en" b="1" dirty="0"/>
              <a:t>, UCLM, Albacete</a:t>
            </a:r>
          </a:p>
          <a:p>
            <a:pPr marL="0" lvl="0" indent="0" algn="r" rtl="0">
              <a:spcBef>
                <a:spcPts val="0"/>
              </a:spcBef>
              <a:spcAft>
                <a:spcPts val="0"/>
              </a:spcAft>
              <a:buNone/>
            </a:pPr>
            <a:r>
              <a:rPr lang="en" b="1" dirty="0"/>
              <a:t>2024/2025</a:t>
            </a:r>
          </a:p>
          <a:p>
            <a:pPr marL="0" lvl="0" indent="0" algn="r" rtl="0">
              <a:spcBef>
                <a:spcPts val="0"/>
              </a:spcBef>
              <a:spcAft>
                <a:spcPts val="0"/>
              </a:spcAft>
              <a:buNone/>
            </a:pPr>
            <a:endParaRPr lang="en" dirty="0"/>
          </a:p>
          <a:p>
            <a:pPr marL="0" lvl="0" indent="0" algn="r" rtl="0">
              <a:spcBef>
                <a:spcPts val="0"/>
              </a:spcBef>
              <a:spcAft>
                <a:spcPts val="0"/>
              </a:spcAft>
              <a:buNone/>
            </a:pPr>
            <a:r>
              <a:rPr lang="en" dirty="0"/>
              <a:t>Carmen María </a:t>
            </a:r>
            <a:r>
              <a:rPr lang="en" dirty="0" err="1"/>
              <a:t>Noblejas</a:t>
            </a:r>
            <a:r>
              <a:rPr lang="en" dirty="0"/>
              <a:t> </a:t>
            </a:r>
            <a:r>
              <a:rPr lang="en" dirty="0" err="1"/>
              <a:t>Carreto</a:t>
            </a:r>
            <a:r>
              <a:rPr lang="en" dirty="0"/>
              <a:t> (Grupo A)</a:t>
            </a:r>
          </a:p>
          <a:p>
            <a:pPr marL="0" lvl="0" indent="0" algn="r" rtl="0">
              <a:spcBef>
                <a:spcPts val="0"/>
              </a:spcBef>
              <a:spcAft>
                <a:spcPts val="0"/>
              </a:spcAft>
              <a:buNone/>
            </a:pPr>
            <a:r>
              <a:rPr lang="en" dirty="0"/>
              <a:t>Javier García Tercero (Grupo B)</a:t>
            </a:r>
          </a:p>
          <a:p>
            <a:pPr marL="0" lvl="0" indent="0" algn="r" rtl="0">
              <a:spcBef>
                <a:spcPts val="0"/>
              </a:spcBef>
              <a:spcAft>
                <a:spcPts val="0"/>
              </a:spcAft>
              <a:buNone/>
            </a:pPr>
            <a:r>
              <a:rPr lang="en" dirty="0"/>
              <a:t>Pablo Flores Moreno (Grupo B)</a:t>
            </a:r>
          </a:p>
          <a:p>
            <a:pPr marL="0" lvl="0" indent="0" algn="r" rtl="0">
              <a:spcBef>
                <a:spcPts val="0"/>
              </a:spcBef>
              <a:spcAft>
                <a:spcPts val="0"/>
              </a:spcAft>
              <a:buNone/>
            </a:pPr>
            <a:r>
              <a:rPr lang="en" dirty="0" err="1"/>
              <a:t>Subgrupo</a:t>
            </a:r>
            <a:r>
              <a:rPr lang="en" dirty="0"/>
              <a:t> de </a:t>
            </a:r>
            <a:r>
              <a:rPr lang="en" dirty="0" err="1"/>
              <a:t>prácticas</a:t>
            </a:r>
            <a:r>
              <a:rPr lang="en" dirty="0"/>
              <a:t>: P5.02</a:t>
            </a:r>
          </a:p>
        </p:txBody>
      </p:sp>
      <p:cxnSp>
        <p:nvCxnSpPr>
          <p:cNvPr id="282" name="Google Shape;282;p33"/>
          <p:cNvCxnSpPr/>
          <p:nvPr/>
        </p:nvCxnSpPr>
        <p:spPr>
          <a:xfrm rot="10800000">
            <a:off x="4572000" y="1680173"/>
            <a:ext cx="3743100" cy="0"/>
          </a:xfrm>
          <a:prstGeom prst="straightConnector1">
            <a:avLst/>
          </a:prstGeom>
          <a:noFill/>
          <a:ln w="9525" cap="rnd" cmpd="sng">
            <a:solidFill>
              <a:schemeClr val="dk1"/>
            </a:solidFill>
            <a:prstDash val="solid"/>
            <a:round/>
            <a:headEnd type="none" w="med" len="med"/>
            <a:tailEnd type="none" w="med" len="med"/>
          </a:ln>
        </p:spPr>
      </p:cxnSp>
      <p:grpSp>
        <p:nvGrpSpPr>
          <p:cNvPr id="283" name="Google Shape;283;p33"/>
          <p:cNvGrpSpPr/>
          <p:nvPr/>
        </p:nvGrpSpPr>
        <p:grpSpPr>
          <a:xfrm>
            <a:off x="524550" y="611191"/>
            <a:ext cx="3980294" cy="4166809"/>
            <a:chOff x="524550" y="611191"/>
            <a:chExt cx="3980294" cy="4166809"/>
          </a:xfrm>
        </p:grpSpPr>
        <p:grpSp>
          <p:nvGrpSpPr>
            <p:cNvPr id="284" name="Google Shape;284;p33"/>
            <p:cNvGrpSpPr/>
            <p:nvPr/>
          </p:nvGrpSpPr>
          <p:grpSpPr>
            <a:xfrm flipH="1">
              <a:off x="3840211" y="2972930"/>
              <a:ext cx="664633" cy="664286"/>
              <a:chOff x="6212418" y="1482331"/>
              <a:chExt cx="627249" cy="626921"/>
            </a:xfrm>
          </p:grpSpPr>
          <p:sp>
            <p:nvSpPr>
              <p:cNvPr id="285" name="Google Shape;285;p3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3"/>
            <p:cNvGrpSpPr/>
            <p:nvPr/>
          </p:nvGrpSpPr>
          <p:grpSpPr>
            <a:xfrm flipH="1">
              <a:off x="998552" y="611191"/>
              <a:ext cx="845522" cy="916625"/>
              <a:chOff x="7511392" y="307000"/>
              <a:chExt cx="863570" cy="936192"/>
            </a:xfrm>
          </p:grpSpPr>
          <p:sp>
            <p:nvSpPr>
              <p:cNvPr id="288" name="Google Shape;288;p3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33"/>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33"/>
            <p:cNvGrpSpPr/>
            <p:nvPr/>
          </p:nvGrpSpPr>
          <p:grpSpPr>
            <a:xfrm>
              <a:off x="813848" y="4145244"/>
              <a:ext cx="2655916" cy="566303"/>
              <a:chOff x="6098010" y="4127346"/>
              <a:chExt cx="2020169" cy="430747"/>
            </a:xfrm>
          </p:grpSpPr>
          <p:sp>
            <p:nvSpPr>
              <p:cNvPr id="292" name="Google Shape;292;p33"/>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3"/>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3"/>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3"/>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3"/>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3"/>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3"/>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33"/>
            <p:cNvGrpSpPr/>
            <p:nvPr/>
          </p:nvGrpSpPr>
          <p:grpSpPr>
            <a:xfrm>
              <a:off x="1139576" y="1451653"/>
              <a:ext cx="2741920" cy="2134502"/>
              <a:chOff x="6328726" y="268400"/>
              <a:chExt cx="1863097" cy="1450168"/>
            </a:xfrm>
          </p:grpSpPr>
          <p:sp>
            <p:nvSpPr>
              <p:cNvPr id="308" name="Google Shape;308;p33"/>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3"/>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33"/>
            <p:cNvGrpSpPr/>
            <p:nvPr/>
          </p:nvGrpSpPr>
          <p:grpSpPr>
            <a:xfrm>
              <a:off x="1079546" y="3579305"/>
              <a:ext cx="2655916" cy="567212"/>
              <a:chOff x="6348934" y="3696877"/>
              <a:chExt cx="2020169" cy="431438"/>
            </a:xfrm>
          </p:grpSpPr>
          <p:sp>
            <p:nvSpPr>
              <p:cNvPr id="337" name="Google Shape;337;p33"/>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CuadroTexto 1">
            <a:extLst>
              <a:ext uri="{FF2B5EF4-FFF2-40B4-BE49-F238E27FC236}">
                <a16:creationId xmlns:a16="http://schemas.microsoft.com/office/drawing/2014/main" id="{8366E30E-6E23-F093-8476-3B4BE701FA09}"/>
              </a:ext>
            </a:extLst>
          </p:cNvPr>
          <p:cNvSpPr txBox="1"/>
          <p:nvPr/>
        </p:nvSpPr>
        <p:spPr>
          <a:xfrm>
            <a:off x="5979947" y="4285998"/>
            <a:ext cx="2516956" cy="307777"/>
          </a:xfrm>
          <a:prstGeom prst="rect">
            <a:avLst/>
          </a:prstGeom>
          <a:noFill/>
        </p:spPr>
        <p:txBody>
          <a:bodyPr wrap="square" rtlCol="0">
            <a:spAutoFit/>
          </a:bodyPr>
          <a:lstStyle/>
          <a:p>
            <a:r>
              <a:rPr lang="es-ES" dirty="0">
                <a:hlinkClick r:id="rId3"/>
              </a:rPr>
              <a:t>https://youtu.be/Ji-4Fbzl1ck</a:t>
            </a:r>
            <a:endParaRPr lang="es-E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LEGISLACIÓN EUROPEA</a:t>
            </a:r>
            <a:endParaRPr dirty="0"/>
          </a:p>
        </p:txBody>
      </p:sp>
      <p:sp>
        <p:nvSpPr>
          <p:cNvPr id="782" name="Google Shape;782;p43"/>
          <p:cNvSpPr txBox="1">
            <a:spLocks noGrp="1"/>
          </p:cNvSpPr>
          <p:nvPr>
            <p:ph type="subTitle" idx="1"/>
          </p:nvPr>
        </p:nvSpPr>
        <p:spPr>
          <a:xfrm>
            <a:off x="775342" y="1824434"/>
            <a:ext cx="6322829" cy="333041"/>
          </a:xfrm>
          <a:prstGeom prst="rect">
            <a:avLst/>
          </a:prstGeom>
        </p:spPr>
        <p:txBody>
          <a:bodyPr spcFirstLastPara="1" wrap="square" lIns="91425" tIns="91425" rIns="91425" bIns="91425" anchor="b" anchorCtr="0">
            <a:noAutofit/>
          </a:bodyPr>
          <a:lstStyle/>
          <a:p>
            <a:pPr marL="0" indent="0"/>
            <a:r>
              <a:rPr lang="es-ES" sz="1400" dirty="0">
                <a:solidFill>
                  <a:srgbClr val="222222"/>
                </a:solidFill>
                <a:latin typeface="DM Sans" pitchFamily="2" charset="0"/>
              </a:rPr>
              <a:t>Directiva 2024/884 del Parlamento Europeo y del Consejo, de 13 de marzo de 2024</a:t>
            </a:r>
            <a:endParaRPr lang="es-ES" sz="1400" i="0" dirty="0">
              <a:solidFill>
                <a:srgbClr val="222222"/>
              </a:solidFill>
              <a:effectLst/>
              <a:latin typeface="DM Sans" pitchFamily="2" charset="0"/>
            </a:endParaRPr>
          </a:p>
        </p:txBody>
      </p:sp>
      <p:sp>
        <p:nvSpPr>
          <p:cNvPr id="783" name="Google Shape;783;p43"/>
          <p:cNvSpPr txBox="1">
            <a:spLocks noGrp="1"/>
          </p:cNvSpPr>
          <p:nvPr>
            <p:ph type="subTitle" idx="2"/>
          </p:nvPr>
        </p:nvSpPr>
        <p:spPr>
          <a:xfrm>
            <a:off x="663911" y="2698361"/>
            <a:ext cx="3643305" cy="48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dirty="0"/>
              <a:t>Directiva</a:t>
            </a:r>
            <a:r>
              <a:rPr lang="en" sz="1600" dirty="0"/>
              <a:t> </a:t>
            </a:r>
            <a:r>
              <a:rPr lang="en" sz="1400" dirty="0"/>
              <a:t>2012/19/UE/ sobre RAEE</a:t>
            </a:r>
            <a:endParaRPr sz="1600" dirty="0"/>
          </a:p>
        </p:txBody>
      </p:sp>
      <p:sp>
        <p:nvSpPr>
          <p:cNvPr id="786" name="Google Shape;786;p43"/>
          <p:cNvSpPr/>
          <p:nvPr/>
        </p:nvSpPr>
        <p:spPr>
          <a:xfrm>
            <a:off x="261549" y="1539683"/>
            <a:ext cx="510889" cy="5695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7" name="Google Shape;787;p43"/>
          <p:cNvSpPr/>
          <p:nvPr/>
        </p:nvSpPr>
        <p:spPr>
          <a:xfrm>
            <a:off x="256782" y="2665885"/>
            <a:ext cx="510890" cy="56950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3"/>
          <p:cNvGrpSpPr/>
          <p:nvPr/>
        </p:nvGrpSpPr>
        <p:grpSpPr>
          <a:xfrm>
            <a:off x="6937546" y="1327992"/>
            <a:ext cx="2206454" cy="2858880"/>
            <a:chOff x="3468795" y="1186770"/>
            <a:chExt cx="2206454" cy="2858880"/>
          </a:xfrm>
        </p:grpSpPr>
        <p:grpSp>
          <p:nvGrpSpPr>
            <p:cNvPr id="789" name="Google Shape;789;p43"/>
            <p:cNvGrpSpPr/>
            <p:nvPr/>
          </p:nvGrpSpPr>
          <p:grpSpPr>
            <a:xfrm rot="2132500">
              <a:off x="3711320" y="1557967"/>
              <a:ext cx="1721403" cy="1386147"/>
              <a:chOff x="715099" y="1369529"/>
              <a:chExt cx="1721388" cy="1386135"/>
            </a:xfrm>
          </p:grpSpPr>
          <p:sp>
            <p:nvSpPr>
              <p:cNvPr id="790" name="Google Shape;790;p43"/>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3"/>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3"/>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3"/>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3"/>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3"/>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3"/>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3"/>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3"/>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3"/>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3"/>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3"/>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3"/>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3"/>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3"/>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3"/>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3"/>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3"/>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3"/>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3"/>
            <p:cNvGrpSpPr/>
            <p:nvPr/>
          </p:nvGrpSpPr>
          <p:grpSpPr>
            <a:xfrm>
              <a:off x="4083500" y="3226650"/>
              <a:ext cx="741775" cy="819000"/>
              <a:chOff x="4083500" y="3226650"/>
              <a:chExt cx="741775" cy="819000"/>
            </a:xfrm>
          </p:grpSpPr>
          <p:sp>
            <p:nvSpPr>
              <p:cNvPr id="817" name="Google Shape;817;p43"/>
              <p:cNvSpPr/>
              <p:nvPr/>
            </p:nvSpPr>
            <p:spPr>
              <a:xfrm>
                <a:off x="4312145" y="3273660"/>
                <a:ext cx="438849" cy="425343"/>
              </a:xfrm>
              <a:custGeom>
                <a:avLst/>
                <a:gdLst/>
                <a:ahLst/>
                <a:cxnLst/>
                <a:rect l="l" t="t" r="r" b="b"/>
                <a:pathLst>
                  <a:path w="5069" h="4913" extrusionOk="0">
                    <a:moveTo>
                      <a:pt x="2533" y="0"/>
                    </a:moveTo>
                    <a:cubicBezTo>
                      <a:pt x="1385" y="0"/>
                      <a:pt x="255" y="801"/>
                      <a:pt x="42" y="2291"/>
                    </a:cubicBezTo>
                    <a:cubicBezTo>
                      <a:pt x="0" y="2607"/>
                      <a:pt x="42" y="2929"/>
                      <a:pt x="161" y="3227"/>
                    </a:cubicBezTo>
                    <a:cubicBezTo>
                      <a:pt x="632" y="4371"/>
                      <a:pt x="1589" y="4912"/>
                      <a:pt x="2533" y="4912"/>
                    </a:cubicBezTo>
                    <a:cubicBezTo>
                      <a:pt x="3680" y="4912"/>
                      <a:pt x="4808" y="4113"/>
                      <a:pt x="5020" y="2625"/>
                    </a:cubicBezTo>
                    <a:cubicBezTo>
                      <a:pt x="5068" y="2309"/>
                      <a:pt x="5032" y="1981"/>
                      <a:pt x="4901" y="1683"/>
                    </a:cubicBezTo>
                    <a:cubicBezTo>
                      <a:pt x="4431" y="540"/>
                      <a:pt x="3475" y="0"/>
                      <a:pt x="2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43"/>
              <p:cNvSpPr/>
              <p:nvPr/>
            </p:nvSpPr>
            <p:spPr>
              <a:xfrm>
                <a:off x="4360107" y="3273314"/>
                <a:ext cx="412010" cy="348378"/>
              </a:xfrm>
              <a:custGeom>
                <a:avLst/>
                <a:gdLst/>
                <a:ahLst/>
                <a:cxnLst/>
                <a:rect l="l" t="t" r="r" b="b"/>
                <a:pathLst>
                  <a:path w="4759" h="4024" extrusionOk="0">
                    <a:moveTo>
                      <a:pt x="22" y="976"/>
                    </a:moveTo>
                    <a:lnTo>
                      <a:pt x="22" y="976"/>
                    </a:lnTo>
                    <a:cubicBezTo>
                      <a:pt x="15" y="984"/>
                      <a:pt x="8" y="993"/>
                      <a:pt x="1" y="1001"/>
                    </a:cubicBezTo>
                    <a:cubicBezTo>
                      <a:pt x="10" y="995"/>
                      <a:pt x="16" y="986"/>
                      <a:pt x="22" y="976"/>
                    </a:cubicBezTo>
                    <a:close/>
                    <a:moveTo>
                      <a:pt x="1983" y="1"/>
                    </a:moveTo>
                    <a:cubicBezTo>
                      <a:pt x="1252" y="1"/>
                      <a:pt x="528" y="327"/>
                      <a:pt x="43" y="948"/>
                    </a:cubicBezTo>
                    <a:cubicBezTo>
                      <a:pt x="34" y="956"/>
                      <a:pt x="28" y="966"/>
                      <a:pt x="22" y="976"/>
                    </a:cubicBezTo>
                    <a:lnTo>
                      <a:pt x="22" y="976"/>
                    </a:lnTo>
                    <a:cubicBezTo>
                      <a:pt x="507" y="408"/>
                      <a:pt x="1197" y="111"/>
                      <a:pt x="1896" y="111"/>
                    </a:cubicBezTo>
                    <a:cubicBezTo>
                      <a:pt x="2425" y="111"/>
                      <a:pt x="2958" y="280"/>
                      <a:pt x="3411" y="632"/>
                    </a:cubicBezTo>
                    <a:cubicBezTo>
                      <a:pt x="4460" y="1448"/>
                      <a:pt x="4663" y="2957"/>
                      <a:pt x="3876" y="4024"/>
                    </a:cubicBezTo>
                    <a:cubicBezTo>
                      <a:pt x="3894" y="4006"/>
                      <a:pt x="3912" y="3994"/>
                      <a:pt x="3924" y="3970"/>
                    </a:cubicBezTo>
                    <a:cubicBezTo>
                      <a:pt x="4759" y="2897"/>
                      <a:pt x="4562" y="1353"/>
                      <a:pt x="3489" y="518"/>
                    </a:cubicBezTo>
                    <a:cubicBezTo>
                      <a:pt x="3040" y="169"/>
                      <a:pt x="2510" y="1"/>
                      <a:pt x="1983"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4300803" y="3657274"/>
                <a:ext cx="104842" cy="116184"/>
              </a:xfrm>
              <a:custGeom>
                <a:avLst/>
                <a:gdLst/>
                <a:ahLst/>
                <a:cxnLst/>
                <a:rect l="l" t="t" r="r" b="b"/>
                <a:pathLst>
                  <a:path w="1211" h="1342" extrusionOk="0">
                    <a:moveTo>
                      <a:pt x="799" y="0"/>
                    </a:moveTo>
                    <a:lnTo>
                      <a:pt x="0" y="1020"/>
                    </a:lnTo>
                    <a:lnTo>
                      <a:pt x="412" y="1342"/>
                    </a:lnTo>
                    <a:lnTo>
                      <a:pt x="1211" y="322"/>
                    </a:lnTo>
                    <a:lnTo>
                      <a:pt x="7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4329200" y="3660391"/>
                <a:ext cx="76965" cy="74368"/>
              </a:xfrm>
              <a:custGeom>
                <a:avLst/>
                <a:gdLst/>
                <a:ahLst/>
                <a:cxnLst/>
                <a:rect l="l" t="t" r="r" b="b"/>
                <a:pathLst>
                  <a:path w="889" h="859" extrusionOk="0">
                    <a:moveTo>
                      <a:pt x="322" y="0"/>
                    </a:moveTo>
                    <a:lnTo>
                      <a:pt x="0" y="417"/>
                    </a:lnTo>
                    <a:lnTo>
                      <a:pt x="567" y="859"/>
                    </a:lnTo>
                    <a:lnTo>
                      <a:pt x="889" y="447"/>
                    </a:lnTo>
                    <a:lnTo>
                      <a:pt x="3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4311549" y="3730593"/>
                <a:ext cx="36708" cy="29522"/>
              </a:xfrm>
              <a:custGeom>
                <a:avLst/>
                <a:gdLst/>
                <a:ahLst/>
                <a:cxnLst/>
                <a:rect l="l" t="t" r="r" b="b"/>
                <a:pathLst>
                  <a:path w="424" h="341" extrusionOk="0">
                    <a:moveTo>
                      <a:pt x="12" y="1"/>
                    </a:moveTo>
                    <a:lnTo>
                      <a:pt x="0" y="19"/>
                    </a:lnTo>
                    <a:lnTo>
                      <a:pt x="412" y="341"/>
                    </a:lnTo>
                    <a:lnTo>
                      <a:pt x="424" y="323"/>
                    </a:lnTo>
                    <a:lnTo>
                      <a:pt x="12" y="1"/>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4334308" y="3701687"/>
                <a:ext cx="36794" cy="29436"/>
              </a:xfrm>
              <a:custGeom>
                <a:avLst/>
                <a:gdLst/>
                <a:ahLst/>
                <a:cxnLst/>
                <a:rect l="l" t="t" r="r" b="b"/>
                <a:pathLst>
                  <a:path w="425" h="340" extrusionOk="0">
                    <a:moveTo>
                      <a:pt x="13" y="0"/>
                    </a:moveTo>
                    <a:lnTo>
                      <a:pt x="1" y="18"/>
                    </a:lnTo>
                    <a:lnTo>
                      <a:pt x="412" y="340"/>
                    </a:lnTo>
                    <a:lnTo>
                      <a:pt x="424" y="322"/>
                    </a:lnTo>
                    <a:lnTo>
                      <a:pt x="13" y="0"/>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4083500" y="3724889"/>
                <a:ext cx="273664" cy="320760"/>
              </a:xfrm>
              <a:custGeom>
                <a:avLst/>
                <a:gdLst/>
                <a:ahLst/>
                <a:cxnLst/>
                <a:rect l="l" t="t" r="r" b="b"/>
                <a:pathLst>
                  <a:path w="3161" h="3705" extrusionOk="0">
                    <a:moveTo>
                      <a:pt x="2528" y="0"/>
                    </a:moveTo>
                    <a:lnTo>
                      <a:pt x="143" y="3053"/>
                    </a:lnTo>
                    <a:cubicBezTo>
                      <a:pt x="0" y="3232"/>
                      <a:pt x="30" y="3488"/>
                      <a:pt x="209" y="3619"/>
                    </a:cubicBezTo>
                    <a:cubicBezTo>
                      <a:pt x="284" y="3677"/>
                      <a:pt x="373" y="3705"/>
                      <a:pt x="460" y="3705"/>
                    </a:cubicBezTo>
                    <a:cubicBezTo>
                      <a:pt x="581" y="3705"/>
                      <a:pt x="699" y="3651"/>
                      <a:pt x="775" y="3548"/>
                    </a:cubicBezTo>
                    <a:lnTo>
                      <a:pt x="3160" y="489"/>
                    </a:lnTo>
                    <a:lnTo>
                      <a:pt x="2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4238296" y="3226650"/>
                <a:ext cx="586979" cy="519363"/>
              </a:xfrm>
              <a:custGeom>
                <a:avLst/>
                <a:gdLst/>
                <a:ahLst/>
                <a:cxnLst/>
                <a:rect l="l" t="t" r="r" b="b"/>
                <a:pathLst>
                  <a:path w="6780" h="5999" extrusionOk="0">
                    <a:moveTo>
                      <a:pt x="3394" y="543"/>
                    </a:moveTo>
                    <a:cubicBezTo>
                      <a:pt x="3922" y="543"/>
                      <a:pt x="4453" y="711"/>
                      <a:pt x="4902" y="1057"/>
                    </a:cubicBezTo>
                    <a:cubicBezTo>
                      <a:pt x="5975" y="1892"/>
                      <a:pt x="6160" y="3436"/>
                      <a:pt x="5331" y="4509"/>
                    </a:cubicBezTo>
                    <a:cubicBezTo>
                      <a:pt x="4843" y="5133"/>
                      <a:pt x="4117" y="5458"/>
                      <a:pt x="3386" y="5458"/>
                    </a:cubicBezTo>
                    <a:cubicBezTo>
                      <a:pt x="2858" y="5458"/>
                      <a:pt x="2326" y="5288"/>
                      <a:pt x="1879" y="4939"/>
                    </a:cubicBezTo>
                    <a:cubicBezTo>
                      <a:pt x="806" y="4104"/>
                      <a:pt x="621" y="2566"/>
                      <a:pt x="1450" y="1493"/>
                    </a:cubicBezTo>
                    <a:cubicBezTo>
                      <a:pt x="1935" y="868"/>
                      <a:pt x="2661" y="543"/>
                      <a:pt x="3394" y="543"/>
                    </a:cubicBezTo>
                    <a:close/>
                    <a:moveTo>
                      <a:pt x="3392" y="1"/>
                    </a:moveTo>
                    <a:cubicBezTo>
                      <a:pt x="2498" y="1"/>
                      <a:pt x="1615" y="398"/>
                      <a:pt x="1026" y="1153"/>
                    </a:cubicBezTo>
                    <a:cubicBezTo>
                      <a:pt x="1" y="2464"/>
                      <a:pt x="239" y="4354"/>
                      <a:pt x="1545" y="5368"/>
                    </a:cubicBezTo>
                    <a:cubicBezTo>
                      <a:pt x="2092" y="5792"/>
                      <a:pt x="2741" y="5998"/>
                      <a:pt x="3386" y="5998"/>
                    </a:cubicBezTo>
                    <a:cubicBezTo>
                      <a:pt x="4280" y="5998"/>
                      <a:pt x="5165" y="5602"/>
                      <a:pt x="5754" y="4843"/>
                    </a:cubicBezTo>
                    <a:cubicBezTo>
                      <a:pt x="6780" y="3537"/>
                      <a:pt x="6541" y="1654"/>
                      <a:pt x="5235" y="634"/>
                    </a:cubicBezTo>
                    <a:cubicBezTo>
                      <a:pt x="4686" y="207"/>
                      <a:pt x="4036" y="1"/>
                      <a:pt x="3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43"/>
          <p:cNvGrpSpPr/>
          <p:nvPr/>
        </p:nvGrpSpPr>
        <p:grpSpPr>
          <a:xfrm>
            <a:off x="338235" y="1650712"/>
            <a:ext cx="363518" cy="370178"/>
            <a:chOff x="-40742750" y="3972175"/>
            <a:chExt cx="311125" cy="316825"/>
          </a:xfrm>
        </p:grpSpPr>
        <p:sp>
          <p:nvSpPr>
            <p:cNvPr id="826" name="Google Shape;826;p43"/>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28" name="Google Shape;828;p43"/>
          <p:cNvGrpSpPr/>
          <p:nvPr/>
        </p:nvGrpSpPr>
        <p:grpSpPr>
          <a:xfrm>
            <a:off x="336181" y="2765649"/>
            <a:ext cx="363548" cy="369974"/>
            <a:chOff x="-40372575" y="3604550"/>
            <a:chExt cx="311150" cy="316650"/>
          </a:xfrm>
        </p:grpSpPr>
        <p:sp>
          <p:nvSpPr>
            <p:cNvPr id="829" name="Google Shape;829;p43"/>
            <p:cNvSpPr/>
            <p:nvPr/>
          </p:nvSpPr>
          <p:spPr>
            <a:xfrm>
              <a:off x="-40372575"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3"/>
            <p:cNvSpPr/>
            <p:nvPr/>
          </p:nvSpPr>
          <p:spPr>
            <a:xfrm>
              <a:off x="-40312700"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40250475"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CuadroTexto 5">
            <a:extLst>
              <a:ext uri="{FF2B5EF4-FFF2-40B4-BE49-F238E27FC236}">
                <a16:creationId xmlns:a16="http://schemas.microsoft.com/office/drawing/2014/main" id="{2E4FA507-F792-BB7D-268D-085D997CD433}"/>
              </a:ext>
            </a:extLst>
          </p:cNvPr>
          <p:cNvSpPr txBox="1"/>
          <p:nvPr/>
        </p:nvSpPr>
        <p:spPr>
          <a:xfrm>
            <a:off x="256782" y="3492639"/>
            <a:ext cx="3828887" cy="307777"/>
          </a:xfrm>
          <a:prstGeom prst="rect">
            <a:avLst/>
          </a:prstGeom>
          <a:noFill/>
        </p:spPr>
        <p:txBody>
          <a:bodyPr wrap="square" rtlCol="0">
            <a:spAutoFit/>
          </a:bodyPr>
          <a:lstStyle/>
          <a:p>
            <a:r>
              <a:rPr lang="es-ES" dirty="0">
                <a:latin typeface="DM Sans" pitchFamily="2" charset="0"/>
              </a:rPr>
              <a:t>Interesante comentar también:</a:t>
            </a:r>
          </a:p>
        </p:txBody>
      </p:sp>
      <p:sp>
        <p:nvSpPr>
          <p:cNvPr id="7" name="Google Shape;786;p43">
            <a:extLst>
              <a:ext uri="{FF2B5EF4-FFF2-40B4-BE49-F238E27FC236}">
                <a16:creationId xmlns:a16="http://schemas.microsoft.com/office/drawing/2014/main" id="{076C2A92-3D44-6FD3-777B-F9DEE017AAFB}"/>
              </a:ext>
            </a:extLst>
          </p:cNvPr>
          <p:cNvSpPr/>
          <p:nvPr/>
        </p:nvSpPr>
        <p:spPr>
          <a:xfrm>
            <a:off x="252253" y="3953431"/>
            <a:ext cx="510889" cy="5695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 name="Google Shape;869;p44">
            <a:extLst>
              <a:ext uri="{FF2B5EF4-FFF2-40B4-BE49-F238E27FC236}">
                <a16:creationId xmlns:a16="http://schemas.microsoft.com/office/drawing/2014/main" id="{8358C7BD-B8F6-A4DF-9EC0-45D5B00C120D}"/>
              </a:ext>
            </a:extLst>
          </p:cNvPr>
          <p:cNvGrpSpPr/>
          <p:nvPr/>
        </p:nvGrpSpPr>
        <p:grpSpPr>
          <a:xfrm>
            <a:off x="330661" y="4077802"/>
            <a:ext cx="369068" cy="289004"/>
            <a:chOff x="-41526450" y="3653375"/>
            <a:chExt cx="315875" cy="247350"/>
          </a:xfrm>
        </p:grpSpPr>
        <p:sp>
          <p:nvSpPr>
            <p:cNvPr id="9" name="Google Shape;870;p44">
              <a:extLst>
                <a:ext uri="{FF2B5EF4-FFF2-40B4-BE49-F238E27FC236}">
                  <a16:creationId xmlns:a16="http://schemas.microsoft.com/office/drawing/2014/main" id="{698F25F1-44A6-3556-ED20-592F2048ED8D}"/>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p44">
              <a:extLst>
                <a:ext uri="{FF2B5EF4-FFF2-40B4-BE49-F238E27FC236}">
                  <a16:creationId xmlns:a16="http://schemas.microsoft.com/office/drawing/2014/main" id="{4BB26EDD-F2B4-6EDB-A58E-3C0DAA68F125}"/>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783;p43">
            <a:extLst>
              <a:ext uri="{FF2B5EF4-FFF2-40B4-BE49-F238E27FC236}">
                <a16:creationId xmlns:a16="http://schemas.microsoft.com/office/drawing/2014/main" id="{14EB38F6-5321-3937-B996-94230A58F260}"/>
              </a:ext>
            </a:extLst>
          </p:cNvPr>
          <p:cNvSpPr txBox="1">
            <a:spLocks/>
          </p:cNvSpPr>
          <p:nvPr/>
        </p:nvSpPr>
        <p:spPr>
          <a:xfrm>
            <a:off x="801154" y="4057668"/>
            <a:ext cx="6507655" cy="485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Directiva (UE)</a:t>
            </a:r>
            <a:r>
              <a:rPr lang="es-ES" sz="1600" dirty="0"/>
              <a:t> </a:t>
            </a:r>
            <a:r>
              <a:rPr lang="es-ES" sz="1400" dirty="0"/>
              <a:t>2018/849 del Parlamento Europeo y del Consejo, de 30 de mayo de 2018</a:t>
            </a:r>
            <a:endParaRPr lang="es-ES" sz="1600" dirty="0"/>
          </a:p>
        </p:txBody>
      </p:sp>
      <p:pic>
        <p:nvPicPr>
          <p:cNvPr id="1026" name="Picture 2" descr="Unii Europejskiej Europa Banderą · Darmowa grafika wektorowa na Pixabay">
            <a:extLst>
              <a:ext uri="{FF2B5EF4-FFF2-40B4-BE49-F238E27FC236}">
                <a16:creationId xmlns:a16="http://schemas.microsoft.com/office/drawing/2014/main" id="{E7328B58-2DBE-7809-68E0-6F7D2FED1B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645" y="2229946"/>
            <a:ext cx="2096411" cy="1397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6">
          <a:extLst>
            <a:ext uri="{FF2B5EF4-FFF2-40B4-BE49-F238E27FC236}">
              <a16:creationId xmlns:a16="http://schemas.microsoft.com/office/drawing/2014/main" id="{4FE3BB82-6C9F-A4D9-8D1F-4D17EC898929}"/>
            </a:ext>
          </a:extLst>
        </p:cNvPr>
        <p:cNvGrpSpPr/>
        <p:nvPr/>
      </p:nvGrpSpPr>
      <p:grpSpPr>
        <a:xfrm>
          <a:off x="0" y="0"/>
          <a:ext cx="0" cy="0"/>
          <a:chOff x="0" y="0"/>
          <a:chExt cx="0" cy="0"/>
        </a:xfrm>
      </p:grpSpPr>
      <p:sp>
        <p:nvSpPr>
          <p:cNvPr id="1607" name="Google Shape;1607;p60">
            <a:extLst>
              <a:ext uri="{FF2B5EF4-FFF2-40B4-BE49-F238E27FC236}">
                <a16:creationId xmlns:a16="http://schemas.microsoft.com/office/drawing/2014/main" id="{B075F5BB-588B-EA5B-20D4-9A95849A0F73}"/>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NORMATIVA GLOBAL</a:t>
            </a:r>
            <a:endParaRPr dirty="0"/>
          </a:p>
        </p:txBody>
      </p:sp>
      <p:sp>
        <p:nvSpPr>
          <p:cNvPr id="1608" name="Google Shape;1608;p60">
            <a:extLst>
              <a:ext uri="{FF2B5EF4-FFF2-40B4-BE49-F238E27FC236}">
                <a16:creationId xmlns:a16="http://schemas.microsoft.com/office/drawing/2014/main" id="{400834DE-DC54-8FDC-7DC6-D317B6AFEBAB}"/>
              </a:ext>
            </a:extLst>
          </p:cNvPr>
          <p:cNvSpPr txBox="1">
            <a:spLocks noGrp="1"/>
          </p:cNvSpPr>
          <p:nvPr>
            <p:ph type="body" idx="1"/>
          </p:nvPr>
        </p:nvSpPr>
        <p:spPr>
          <a:xfrm>
            <a:off x="681701" y="1104599"/>
            <a:ext cx="5541964" cy="2361503"/>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2200" b="1" dirty="0">
                <a:solidFill>
                  <a:schemeClr val="dk1"/>
                </a:solidFill>
                <a:latin typeface="DM Sans"/>
                <a:ea typeface="DM Sans"/>
                <a:cs typeface="DM Sans"/>
                <a:sym typeface="DM Sans"/>
              </a:rPr>
              <a:t>Convenio de Basilea:</a:t>
            </a:r>
            <a:endParaRPr dirty="0">
              <a:solidFill>
                <a:schemeClr val="dk1"/>
              </a:solidFill>
            </a:endParaRPr>
          </a:p>
          <a:p>
            <a:pPr marL="457200" lvl="0" indent="-317500" algn="l" rtl="0">
              <a:spcBef>
                <a:spcPts val="1000"/>
              </a:spcBef>
              <a:spcAft>
                <a:spcPts val="0"/>
              </a:spcAft>
              <a:buSzPts val="1400"/>
              <a:buChar char="■"/>
            </a:pPr>
            <a:r>
              <a:rPr lang="es-ES" dirty="0">
                <a:solidFill>
                  <a:schemeClr val="dk1"/>
                </a:solidFill>
                <a:uFill>
                  <a:noFill/>
                </a:uFill>
              </a:rPr>
              <a:t>Control de tráfico de basura peligrosa</a:t>
            </a:r>
            <a:endParaRPr dirty="0">
              <a:solidFill>
                <a:schemeClr val="dk1"/>
              </a:solidFill>
            </a:endParaRPr>
          </a:p>
          <a:p>
            <a:pPr marL="457200" lvl="0" indent="-317500" algn="l" rtl="0">
              <a:spcBef>
                <a:spcPts val="0"/>
              </a:spcBef>
              <a:spcAft>
                <a:spcPts val="0"/>
              </a:spcAft>
              <a:buSzPts val="1400"/>
              <a:buChar char="■"/>
            </a:pPr>
            <a:r>
              <a:rPr lang="en" dirty="0">
                <a:solidFill>
                  <a:schemeClr val="dk1"/>
                </a:solidFill>
                <a:uFill>
                  <a:noFill/>
                </a:uFill>
              </a:rPr>
              <a:t>Nuevas regulaciones:</a:t>
            </a:r>
          </a:p>
          <a:p>
            <a:pPr marL="139700" lvl="0" indent="0" algn="l" rtl="0">
              <a:spcBef>
                <a:spcPts val="0"/>
              </a:spcBef>
              <a:spcAft>
                <a:spcPts val="0"/>
              </a:spcAft>
              <a:buSzPts val="1400"/>
              <a:buNone/>
            </a:pPr>
            <a:endParaRPr lang="en" dirty="0">
              <a:solidFill>
                <a:schemeClr val="dk1"/>
              </a:solidFill>
              <a:uFill>
                <a:noFill/>
              </a:uFill>
            </a:endParaRPr>
          </a:p>
          <a:p>
            <a:pPr lvl="1">
              <a:buFont typeface="Wingdings" panose="05000000000000000000" pitchFamily="2" charset="2"/>
              <a:buChar char="v"/>
            </a:pPr>
            <a:r>
              <a:rPr lang="en" dirty="0">
                <a:solidFill>
                  <a:schemeClr val="dk1"/>
                </a:solidFill>
                <a:uFill>
                  <a:noFill/>
                </a:uFill>
              </a:rPr>
              <a:t>Necesidad de permiso previo para transladar residuos.</a:t>
            </a:r>
          </a:p>
          <a:p>
            <a:pPr lvl="1">
              <a:buFont typeface="Wingdings" panose="05000000000000000000" pitchFamily="2" charset="2"/>
              <a:buChar char="v"/>
            </a:pPr>
            <a:endParaRPr lang="en" dirty="0">
              <a:solidFill>
                <a:schemeClr val="dk1"/>
              </a:solidFill>
              <a:uFill>
                <a:noFill/>
              </a:uFill>
            </a:endParaRPr>
          </a:p>
          <a:p>
            <a:pPr lvl="1">
              <a:buChar char="■"/>
            </a:pPr>
            <a:r>
              <a:rPr lang="en" dirty="0">
                <a:solidFill>
                  <a:schemeClr val="dk1"/>
                </a:solidFill>
                <a:uFill>
                  <a:noFill/>
                </a:uFill>
              </a:rPr>
              <a:t>Ilegal? -&gt; Se devuelve</a:t>
            </a:r>
            <a:endParaRPr dirty="0">
              <a:solidFill>
                <a:schemeClr val="dk1"/>
              </a:solidFill>
            </a:endParaRPr>
          </a:p>
        </p:txBody>
      </p:sp>
      <p:grpSp>
        <p:nvGrpSpPr>
          <p:cNvPr id="1609" name="Google Shape;1609;p60">
            <a:extLst>
              <a:ext uri="{FF2B5EF4-FFF2-40B4-BE49-F238E27FC236}">
                <a16:creationId xmlns:a16="http://schemas.microsoft.com/office/drawing/2014/main" id="{33990E55-250C-D203-C405-788BB0564375}"/>
              </a:ext>
            </a:extLst>
          </p:cNvPr>
          <p:cNvGrpSpPr/>
          <p:nvPr/>
        </p:nvGrpSpPr>
        <p:grpSpPr>
          <a:xfrm>
            <a:off x="6673652" y="1896896"/>
            <a:ext cx="2038063" cy="3901623"/>
            <a:chOff x="6673652" y="1896896"/>
            <a:chExt cx="2038063" cy="3901623"/>
          </a:xfrm>
        </p:grpSpPr>
        <p:sp>
          <p:nvSpPr>
            <p:cNvPr id="1610" name="Google Shape;1610;p60">
              <a:extLst>
                <a:ext uri="{FF2B5EF4-FFF2-40B4-BE49-F238E27FC236}">
                  <a16:creationId xmlns:a16="http://schemas.microsoft.com/office/drawing/2014/main" id="{B0349316-9DBD-8EE2-0E3A-5BEAD21BCEDD}"/>
                </a:ext>
              </a:extLst>
            </p:cNvPr>
            <p:cNvSpPr/>
            <p:nvPr/>
          </p:nvSpPr>
          <p:spPr>
            <a:xfrm>
              <a:off x="7001957" y="1896896"/>
              <a:ext cx="1411697" cy="289278"/>
            </a:xfrm>
            <a:custGeom>
              <a:avLst/>
              <a:gdLst/>
              <a:ahLst/>
              <a:cxnLst/>
              <a:rect l="l" t="t" r="r" b="b"/>
              <a:pathLst>
                <a:path w="43618" h="8938" extrusionOk="0">
                  <a:moveTo>
                    <a:pt x="0" y="1"/>
                  </a:moveTo>
                  <a:lnTo>
                    <a:pt x="0" y="8937"/>
                  </a:lnTo>
                  <a:lnTo>
                    <a:pt x="43618" y="8937"/>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0">
              <a:extLst>
                <a:ext uri="{FF2B5EF4-FFF2-40B4-BE49-F238E27FC236}">
                  <a16:creationId xmlns:a16="http://schemas.microsoft.com/office/drawing/2014/main" id="{34BF644A-94DC-F959-DD19-9E59DC673C73}"/>
                </a:ext>
              </a:extLst>
            </p:cNvPr>
            <p:cNvSpPr/>
            <p:nvPr/>
          </p:nvSpPr>
          <p:spPr>
            <a:xfrm>
              <a:off x="6673652" y="3578464"/>
              <a:ext cx="2038063" cy="570315"/>
            </a:xfrm>
            <a:custGeom>
              <a:avLst/>
              <a:gdLst/>
              <a:ahLst/>
              <a:cxnLst/>
              <a:rect l="l" t="t" r="r" b="b"/>
              <a:pathLst>
                <a:path w="74409" h="20822" extrusionOk="0">
                  <a:moveTo>
                    <a:pt x="12523" y="1"/>
                  </a:moveTo>
                  <a:cubicBezTo>
                    <a:pt x="7477" y="1"/>
                    <a:pt x="304" y="2615"/>
                    <a:pt x="0" y="11247"/>
                  </a:cubicBezTo>
                  <a:cubicBezTo>
                    <a:pt x="304" y="18542"/>
                    <a:pt x="5806" y="20822"/>
                    <a:pt x="10973" y="20822"/>
                  </a:cubicBezTo>
                  <a:cubicBezTo>
                    <a:pt x="12675" y="20822"/>
                    <a:pt x="15958" y="20032"/>
                    <a:pt x="17812" y="17053"/>
                  </a:cubicBezTo>
                  <a:cubicBezTo>
                    <a:pt x="18693" y="15594"/>
                    <a:pt x="19149" y="13952"/>
                    <a:pt x="19180" y="12250"/>
                  </a:cubicBezTo>
                  <a:cubicBezTo>
                    <a:pt x="18997" y="9089"/>
                    <a:pt x="16900" y="6019"/>
                    <a:pt x="12098" y="6019"/>
                  </a:cubicBezTo>
                  <a:cubicBezTo>
                    <a:pt x="7356" y="6019"/>
                    <a:pt x="5958" y="9120"/>
                    <a:pt x="5745" y="11338"/>
                  </a:cubicBezTo>
                  <a:cubicBezTo>
                    <a:pt x="5971" y="13511"/>
                    <a:pt x="7662" y="15447"/>
                    <a:pt x="10213" y="15447"/>
                  </a:cubicBezTo>
                  <a:cubicBezTo>
                    <a:pt x="10411" y="15447"/>
                    <a:pt x="10613" y="15436"/>
                    <a:pt x="10821" y="15411"/>
                  </a:cubicBezTo>
                  <a:cubicBezTo>
                    <a:pt x="12341" y="15259"/>
                    <a:pt x="13617" y="14135"/>
                    <a:pt x="13921" y="12645"/>
                  </a:cubicBezTo>
                  <a:lnTo>
                    <a:pt x="13921" y="12645"/>
                  </a:lnTo>
                  <a:cubicBezTo>
                    <a:pt x="14286" y="14226"/>
                    <a:pt x="13161" y="16263"/>
                    <a:pt x="10821" y="16566"/>
                  </a:cubicBezTo>
                  <a:cubicBezTo>
                    <a:pt x="10590" y="16597"/>
                    <a:pt x="10365" y="16612"/>
                    <a:pt x="10147" y="16612"/>
                  </a:cubicBezTo>
                  <a:cubicBezTo>
                    <a:pt x="7547" y="16612"/>
                    <a:pt x="5855" y="14524"/>
                    <a:pt x="5715" y="12281"/>
                  </a:cubicBezTo>
                  <a:cubicBezTo>
                    <a:pt x="5684" y="11977"/>
                    <a:pt x="5684" y="11642"/>
                    <a:pt x="5715" y="11338"/>
                  </a:cubicBezTo>
                  <a:lnTo>
                    <a:pt x="5715" y="11095"/>
                  </a:lnTo>
                  <a:cubicBezTo>
                    <a:pt x="5593" y="9028"/>
                    <a:pt x="6626" y="4834"/>
                    <a:pt x="12098" y="4834"/>
                  </a:cubicBezTo>
                  <a:cubicBezTo>
                    <a:pt x="17082" y="4834"/>
                    <a:pt x="19119" y="8147"/>
                    <a:pt x="19210" y="11430"/>
                  </a:cubicBezTo>
                  <a:lnTo>
                    <a:pt x="19210" y="12250"/>
                  </a:lnTo>
                  <a:lnTo>
                    <a:pt x="19210" y="12585"/>
                  </a:lnTo>
                  <a:lnTo>
                    <a:pt x="19210" y="13436"/>
                  </a:lnTo>
                  <a:lnTo>
                    <a:pt x="55229" y="13436"/>
                  </a:lnTo>
                  <a:lnTo>
                    <a:pt x="55229" y="12585"/>
                  </a:lnTo>
                  <a:lnTo>
                    <a:pt x="55229" y="12250"/>
                  </a:lnTo>
                  <a:lnTo>
                    <a:pt x="55229" y="11430"/>
                  </a:lnTo>
                  <a:cubicBezTo>
                    <a:pt x="55290" y="8147"/>
                    <a:pt x="57326" y="4834"/>
                    <a:pt x="62311" y="4834"/>
                  </a:cubicBezTo>
                  <a:cubicBezTo>
                    <a:pt x="67783" y="4834"/>
                    <a:pt x="68816" y="9028"/>
                    <a:pt x="68694" y="11095"/>
                  </a:cubicBezTo>
                  <a:lnTo>
                    <a:pt x="68694" y="11338"/>
                  </a:lnTo>
                  <a:cubicBezTo>
                    <a:pt x="68725" y="11642"/>
                    <a:pt x="68725" y="11977"/>
                    <a:pt x="68694" y="12281"/>
                  </a:cubicBezTo>
                  <a:cubicBezTo>
                    <a:pt x="68554" y="14550"/>
                    <a:pt x="66865" y="16612"/>
                    <a:pt x="64269" y="16612"/>
                  </a:cubicBezTo>
                  <a:cubicBezTo>
                    <a:pt x="64049" y="16612"/>
                    <a:pt x="63821" y="16597"/>
                    <a:pt x="63588" y="16566"/>
                  </a:cubicBezTo>
                  <a:cubicBezTo>
                    <a:pt x="61217" y="16263"/>
                    <a:pt x="60123" y="14226"/>
                    <a:pt x="60488" y="12645"/>
                  </a:cubicBezTo>
                  <a:lnTo>
                    <a:pt x="60488" y="12645"/>
                  </a:lnTo>
                  <a:cubicBezTo>
                    <a:pt x="60792" y="14135"/>
                    <a:pt x="62068" y="15259"/>
                    <a:pt x="63588" y="15411"/>
                  </a:cubicBezTo>
                  <a:cubicBezTo>
                    <a:pt x="63796" y="15436"/>
                    <a:pt x="63998" y="15447"/>
                    <a:pt x="64196" y="15447"/>
                  </a:cubicBezTo>
                  <a:cubicBezTo>
                    <a:pt x="66746" y="15447"/>
                    <a:pt x="68438" y="13511"/>
                    <a:pt x="68664" y="11338"/>
                  </a:cubicBezTo>
                  <a:cubicBezTo>
                    <a:pt x="68451" y="9150"/>
                    <a:pt x="67053" y="6019"/>
                    <a:pt x="62311" y="6019"/>
                  </a:cubicBezTo>
                  <a:cubicBezTo>
                    <a:pt x="57509" y="6019"/>
                    <a:pt x="55411" y="9089"/>
                    <a:pt x="55229" y="12250"/>
                  </a:cubicBezTo>
                  <a:cubicBezTo>
                    <a:pt x="55260" y="13952"/>
                    <a:pt x="55715" y="15594"/>
                    <a:pt x="56597" y="17053"/>
                  </a:cubicBezTo>
                  <a:cubicBezTo>
                    <a:pt x="58451" y="20032"/>
                    <a:pt x="61764" y="20822"/>
                    <a:pt x="63436" y="20822"/>
                  </a:cubicBezTo>
                  <a:cubicBezTo>
                    <a:pt x="68603" y="20822"/>
                    <a:pt x="74105" y="18542"/>
                    <a:pt x="74409" y="11247"/>
                  </a:cubicBezTo>
                  <a:cubicBezTo>
                    <a:pt x="74135" y="2615"/>
                    <a:pt x="66931" y="1"/>
                    <a:pt x="61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0">
              <a:extLst>
                <a:ext uri="{FF2B5EF4-FFF2-40B4-BE49-F238E27FC236}">
                  <a16:creationId xmlns:a16="http://schemas.microsoft.com/office/drawing/2014/main" id="{189B090C-9933-937D-622D-5EFFF4CD8BE6}"/>
                </a:ext>
              </a:extLst>
            </p:cNvPr>
            <p:cNvSpPr/>
            <p:nvPr/>
          </p:nvSpPr>
          <p:spPr>
            <a:xfrm>
              <a:off x="8185525" y="3900653"/>
              <a:ext cx="876" cy="3369"/>
            </a:xfrm>
            <a:custGeom>
              <a:avLst/>
              <a:gdLst/>
              <a:ahLst/>
              <a:cxnLst/>
              <a:rect l="l" t="t" r="r" b="b"/>
              <a:pathLst>
                <a:path w="32" h="123" extrusionOk="0">
                  <a:moveTo>
                    <a:pt x="1" y="1"/>
                  </a:moveTo>
                  <a:lnTo>
                    <a:pt x="1" y="123"/>
                  </a:lnTo>
                  <a:cubicBezTo>
                    <a:pt x="1" y="92"/>
                    <a:pt x="31" y="31"/>
                    <a:pt x="1" y="1"/>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0">
              <a:extLst>
                <a:ext uri="{FF2B5EF4-FFF2-40B4-BE49-F238E27FC236}">
                  <a16:creationId xmlns:a16="http://schemas.microsoft.com/office/drawing/2014/main" id="{D1CE116B-4CB1-6B64-1502-229787726DDD}"/>
                </a:ext>
              </a:extLst>
            </p:cNvPr>
            <p:cNvSpPr/>
            <p:nvPr/>
          </p:nvSpPr>
          <p:spPr>
            <a:xfrm>
              <a:off x="7180668" y="3941094"/>
              <a:ext cx="1007377" cy="103260"/>
            </a:xfrm>
            <a:custGeom>
              <a:avLst/>
              <a:gdLst/>
              <a:ahLst/>
              <a:cxnLst/>
              <a:rect l="l" t="t" r="r" b="b"/>
              <a:pathLst>
                <a:path w="36779" h="3770" extrusionOk="0">
                  <a:moveTo>
                    <a:pt x="2493" y="1"/>
                  </a:moveTo>
                  <a:cubicBezTo>
                    <a:pt x="0" y="1"/>
                    <a:pt x="0" y="3770"/>
                    <a:pt x="2493" y="3770"/>
                  </a:cubicBezTo>
                  <a:lnTo>
                    <a:pt x="34894" y="3770"/>
                  </a:lnTo>
                  <a:cubicBezTo>
                    <a:pt x="35928" y="3770"/>
                    <a:pt x="36779" y="2919"/>
                    <a:pt x="36779" y="1885"/>
                  </a:cubicBezTo>
                  <a:cubicBezTo>
                    <a:pt x="36779" y="852"/>
                    <a:pt x="35928" y="1"/>
                    <a:pt x="3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0">
              <a:extLst>
                <a:ext uri="{FF2B5EF4-FFF2-40B4-BE49-F238E27FC236}">
                  <a16:creationId xmlns:a16="http://schemas.microsoft.com/office/drawing/2014/main" id="{F17D30F6-0CF0-E4DD-EBC2-BE4FFAD68D31}"/>
                </a:ext>
              </a:extLst>
            </p:cNvPr>
            <p:cNvSpPr/>
            <p:nvPr/>
          </p:nvSpPr>
          <p:spPr>
            <a:xfrm>
              <a:off x="6830980" y="3879864"/>
              <a:ext cx="27" cy="16653"/>
            </a:xfrm>
            <a:custGeom>
              <a:avLst/>
              <a:gdLst/>
              <a:ahLst/>
              <a:cxnLst/>
              <a:rect l="l" t="t" r="r" b="b"/>
              <a:pathLst>
                <a:path w="1" h="608" extrusionOk="0">
                  <a:moveTo>
                    <a:pt x="1" y="334"/>
                  </a:moveTo>
                  <a:lnTo>
                    <a:pt x="1" y="608"/>
                  </a:lnTo>
                  <a:lnTo>
                    <a:pt x="1" y="578"/>
                  </a:lnTo>
                  <a:lnTo>
                    <a:pt x="1" y="0"/>
                  </a:lnTo>
                  <a:lnTo>
                    <a:pt x="1" y="91"/>
                  </a:lnTo>
                  <a:cubicBezTo>
                    <a:pt x="1" y="122"/>
                    <a:pt x="1" y="243"/>
                    <a:pt x="1" y="334"/>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0">
              <a:extLst>
                <a:ext uri="{FF2B5EF4-FFF2-40B4-BE49-F238E27FC236}">
                  <a16:creationId xmlns:a16="http://schemas.microsoft.com/office/drawing/2014/main" id="{0886D4C6-9708-25E2-B2A8-9555EE233806}"/>
                </a:ext>
              </a:extLst>
            </p:cNvPr>
            <p:cNvSpPr/>
            <p:nvPr/>
          </p:nvSpPr>
          <p:spPr>
            <a:xfrm>
              <a:off x="7199814" y="3900653"/>
              <a:ext cx="27" cy="16681"/>
            </a:xfrm>
            <a:custGeom>
              <a:avLst/>
              <a:gdLst/>
              <a:ahLst/>
              <a:cxnLst/>
              <a:rect l="l" t="t" r="r" b="b"/>
              <a:pathLst>
                <a:path w="1" h="609" extrusionOk="0">
                  <a:moveTo>
                    <a:pt x="0" y="123"/>
                  </a:moveTo>
                  <a:lnTo>
                    <a:pt x="0" y="609"/>
                  </a:lnTo>
                  <a:lnTo>
                    <a:pt x="0" y="487"/>
                  </a:lnTo>
                  <a:lnTo>
                    <a:pt x="0" y="1"/>
                  </a:lnTo>
                  <a:cubicBezTo>
                    <a:pt x="0" y="31"/>
                    <a:pt x="0" y="92"/>
                    <a:pt x="0" y="123"/>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0">
              <a:extLst>
                <a:ext uri="{FF2B5EF4-FFF2-40B4-BE49-F238E27FC236}">
                  <a16:creationId xmlns:a16="http://schemas.microsoft.com/office/drawing/2014/main" id="{222B8F45-03A5-6E16-AFB8-E9B13260C5E6}"/>
                </a:ext>
              </a:extLst>
            </p:cNvPr>
            <p:cNvSpPr/>
            <p:nvPr/>
          </p:nvSpPr>
          <p:spPr>
            <a:xfrm>
              <a:off x="8185525" y="3710840"/>
              <a:ext cx="372997" cy="203179"/>
            </a:xfrm>
            <a:custGeom>
              <a:avLst/>
              <a:gdLst/>
              <a:ahLst/>
              <a:cxnLst/>
              <a:rect l="l" t="t" r="r" b="b"/>
              <a:pathLst>
                <a:path w="13618" h="7418" extrusionOk="0">
                  <a:moveTo>
                    <a:pt x="7113" y="1"/>
                  </a:moveTo>
                  <a:cubicBezTo>
                    <a:pt x="2128" y="1"/>
                    <a:pt x="92" y="3284"/>
                    <a:pt x="1" y="6566"/>
                  </a:cubicBezTo>
                  <a:lnTo>
                    <a:pt x="1" y="7417"/>
                  </a:lnTo>
                  <a:cubicBezTo>
                    <a:pt x="213" y="4256"/>
                    <a:pt x="2280" y="1186"/>
                    <a:pt x="7113" y="1186"/>
                  </a:cubicBezTo>
                  <a:cubicBezTo>
                    <a:pt x="11825" y="1186"/>
                    <a:pt x="13253" y="4287"/>
                    <a:pt x="13466" y="6505"/>
                  </a:cubicBezTo>
                  <a:lnTo>
                    <a:pt x="13466" y="6262"/>
                  </a:lnTo>
                  <a:cubicBezTo>
                    <a:pt x="13618" y="4165"/>
                    <a:pt x="12585" y="1"/>
                    <a:pt x="7113"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0">
              <a:extLst>
                <a:ext uri="{FF2B5EF4-FFF2-40B4-BE49-F238E27FC236}">
                  <a16:creationId xmlns:a16="http://schemas.microsoft.com/office/drawing/2014/main" id="{22E8A73F-EF64-0CFB-752D-0559B979D348}"/>
                </a:ext>
              </a:extLst>
            </p:cNvPr>
            <p:cNvSpPr/>
            <p:nvPr/>
          </p:nvSpPr>
          <p:spPr>
            <a:xfrm>
              <a:off x="6826817" y="3710840"/>
              <a:ext cx="372175" cy="202330"/>
            </a:xfrm>
            <a:custGeom>
              <a:avLst/>
              <a:gdLst/>
              <a:ahLst/>
              <a:cxnLst/>
              <a:rect l="l" t="t" r="r" b="b"/>
              <a:pathLst>
                <a:path w="13588" h="7387" extrusionOk="0">
                  <a:moveTo>
                    <a:pt x="6536" y="1"/>
                  </a:moveTo>
                  <a:cubicBezTo>
                    <a:pt x="1034" y="1"/>
                    <a:pt x="1" y="4195"/>
                    <a:pt x="153" y="6262"/>
                  </a:cubicBezTo>
                  <a:lnTo>
                    <a:pt x="153" y="6505"/>
                  </a:lnTo>
                  <a:cubicBezTo>
                    <a:pt x="366" y="4287"/>
                    <a:pt x="1764" y="1186"/>
                    <a:pt x="6506" y="1186"/>
                  </a:cubicBezTo>
                  <a:cubicBezTo>
                    <a:pt x="11308" y="1186"/>
                    <a:pt x="13405" y="4226"/>
                    <a:pt x="13588" y="7387"/>
                  </a:cubicBezTo>
                  <a:lnTo>
                    <a:pt x="13588" y="6566"/>
                  </a:lnTo>
                  <a:cubicBezTo>
                    <a:pt x="13557" y="3284"/>
                    <a:pt x="11521" y="1"/>
                    <a:pt x="653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0">
              <a:extLst>
                <a:ext uri="{FF2B5EF4-FFF2-40B4-BE49-F238E27FC236}">
                  <a16:creationId xmlns:a16="http://schemas.microsoft.com/office/drawing/2014/main" id="{33CFC119-8CF5-5835-F1A2-7BFD995C50CD}"/>
                </a:ext>
              </a:extLst>
            </p:cNvPr>
            <p:cNvSpPr/>
            <p:nvPr/>
          </p:nvSpPr>
          <p:spPr>
            <a:xfrm>
              <a:off x="8320393" y="3889012"/>
              <a:ext cx="234814" cy="144291"/>
            </a:xfrm>
            <a:custGeom>
              <a:avLst/>
              <a:gdLst/>
              <a:ahLst/>
              <a:cxnLst/>
              <a:rect l="l" t="t" r="r" b="b"/>
              <a:pathLst>
                <a:path w="8573" h="5268" extrusionOk="0">
                  <a:moveTo>
                    <a:pt x="8542" y="0"/>
                  </a:moveTo>
                  <a:cubicBezTo>
                    <a:pt x="8318" y="2159"/>
                    <a:pt x="6645" y="4085"/>
                    <a:pt x="4121" y="4085"/>
                  </a:cubicBezTo>
                  <a:cubicBezTo>
                    <a:pt x="3909" y="4085"/>
                    <a:pt x="3690" y="4071"/>
                    <a:pt x="3466" y="4043"/>
                  </a:cubicBezTo>
                  <a:cubicBezTo>
                    <a:pt x="1946" y="3921"/>
                    <a:pt x="670" y="2797"/>
                    <a:pt x="366" y="1277"/>
                  </a:cubicBezTo>
                  <a:lnTo>
                    <a:pt x="366" y="1277"/>
                  </a:lnTo>
                  <a:cubicBezTo>
                    <a:pt x="1" y="2888"/>
                    <a:pt x="1125" y="4925"/>
                    <a:pt x="3466" y="5228"/>
                  </a:cubicBezTo>
                  <a:cubicBezTo>
                    <a:pt x="3683" y="5255"/>
                    <a:pt x="3896" y="5268"/>
                    <a:pt x="4102" y="5268"/>
                  </a:cubicBezTo>
                  <a:cubicBezTo>
                    <a:pt x="6724" y="5268"/>
                    <a:pt x="8432" y="3197"/>
                    <a:pt x="8572" y="943"/>
                  </a:cubicBezTo>
                  <a:cubicBezTo>
                    <a:pt x="8572" y="608"/>
                    <a:pt x="8572" y="304"/>
                    <a:pt x="854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0">
              <a:extLst>
                <a:ext uri="{FF2B5EF4-FFF2-40B4-BE49-F238E27FC236}">
                  <a16:creationId xmlns:a16="http://schemas.microsoft.com/office/drawing/2014/main" id="{99F3C985-D5FF-B1B9-90C0-3EF1C80FF26C}"/>
                </a:ext>
              </a:extLst>
            </p:cNvPr>
            <p:cNvSpPr/>
            <p:nvPr/>
          </p:nvSpPr>
          <p:spPr>
            <a:xfrm>
              <a:off x="7249746" y="4044327"/>
              <a:ext cx="886696" cy="1754193"/>
            </a:xfrm>
            <a:custGeom>
              <a:avLst/>
              <a:gdLst/>
              <a:ahLst/>
              <a:cxnLst/>
              <a:rect l="l" t="t" r="r" b="b"/>
              <a:pathLst>
                <a:path w="32373" h="64045" extrusionOk="0">
                  <a:moveTo>
                    <a:pt x="1" y="1"/>
                  </a:moveTo>
                  <a:lnTo>
                    <a:pt x="1" y="64044"/>
                  </a:lnTo>
                  <a:lnTo>
                    <a:pt x="32372" y="64044"/>
                  </a:lnTo>
                  <a:lnTo>
                    <a:pt x="32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0">
              <a:extLst>
                <a:ext uri="{FF2B5EF4-FFF2-40B4-BE49-F238E27FC236}">
                  <a16:creationId xmlns:a16="http://schemas.microsoft.com/office/drawing/2014/main" id="{CE28FE4C-F1F0-F34A-63E4-56D9042F5308}"/>
                </a:ext>
              </a:extLst>
            </p:cNvPr>
            <p:cNvSpPr/>
            <p:nvPr/>
          </p:nvSpPr>
          <p:spPr>
            <a:xfrm>
              <a:off x="6830980" y="3889012"/>
              <a:ext cx="234814" cy="144291"/>
            </a:xfrm>
            <a:custGeom>
              <a:avLst/>
              <a:gdLst/>
              <a:ahLst/>
              <a:cxnLst/>
              <a:rect l="l" t="t" r="r" b="b"/>
              <a:pathLst>
                <a:path w="8573" h="5268" extrusionOk="0">
                  <a:moveTo>
                    <a:pt x="1" y="0"/>
                  </a:moveTo>
                  <a:cubicBezTo>
                    <a:pt x="1" y="304"/>
                    <a:pt x="1" y="608"/>
                    <a:pt x="1" y="943"/>
                  </a:cubicBezTo>
                  <a:cubicBezTo>
                    <a:pt x="142" y="3197"/>
                    <a:pt x="1850" y="5268"/>
                    <a:pt x="4471" y="5268"/>
                  </a:cubicBezTo>
                  <a:cubicBezTo>
                    <a:pt x="4678" y="5268"/>
                    <a:pt x="4890" y="5255"/>
                    <a:pt x="5107" y="5228"/>
                  </a:cubicBezTo>
                  <a:cubicBezTo>
                    <a:pt x="7478" y="4925"/>
                    <a:pt x="8572" y="2888"/>
                    <a:pt x="8238" y="1277"/>
                  </a:cubicBezTo>
                  <a:lnTo>
                    <a:pt x="8238" y="1277"/>
                  </a:lnTo>
                  <a:cubicBezTo>
                    <a:pt x="7904" y="2797"/>
                    <a:pt x="6627" y="3921"/>
                    <a:pt x="5077" y="4043"/>
                  </a:cubicBezTo>
                  <a:cubicBezTo>
                    <a:pt x="4855" y="4071"/>
                    <a:pt x="4639" y="4085"/>
                    <a:pt x="4428" y="4085"/>
                  </a:cubicBezTo>
                  <a:cubicBezTo>
                    <a:pt x="1928" y="4085"/>
                    <a:pt x="253" y="2159"/>
                    <a:pt x="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0">
              <a:extLst>
                <a:ext uri="{FF2B5EF4-FFF2-40B4-BE49-F238E27FC236}">
                  <a16:creationId xmlns:a16="http://schemas.microsoft.com/office/drawing/2014/main" id="{DE2DE135-D403-3C4C-144F-14A907A704AF}"/>
                </a:ext>
              </a:extLst>
            </p:cNvPr>
            <p:cNvSpPr/>
            <p:nvPr/>
          </p:nvSpPr>
          <p:spPr>
            <a:xfrm>
              <a:off x="7362154" y="4185878"/>
              <a:ext cx="161546" cy="1612641"/>
            </a:xfrm>
            <a:custGeom>
              <a:avLst/>
              <a:gdLst/>
              <a:ahLst/>
              <a:cxnLst/>
              <a:rect l="l" t="t" r="r" b="b"/>
              <a:pathLst>
                <a:path w="5898" h="58877" extrusionOk="0">
                  <a:moveTo>
                    <a:pt x="2949" y="0"/>
                  </a:moveTo>
                  <a:cubicBezTo>
                    <a:pt x="1307" y="0"/>
                    <a:pt x="0" y="1338"/>
                    <a:pt x="0" y="2948"/>
                  </a:cubicBezTo>
                  <a:lnTo>
                    <a:pt x="0" y="58876"/>
                  </a:lnTo>
                  <a:lnTo>
                    <a:pt x="5897" y="58876"/>
                  </a:lnTo>
                  <a:lnTo>
                    <a:pt x="5897" y="2948"/>
                  </a:lnTo>
                  <a:cubicBezTo>
                    <a:pt x="5897" y="1338"/>
                    <a:pt x="456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0">
              <a:extLst>
                <a:ext uri="{FF2B5EF4-FFF2-40B4-BE49-F238E27FC236}">
                  <a16:creationId xmlns:a16="http://schemas.microsoft.com/office/drawing/2014/main" id="{EAC92AF4-5BA9-ECD7-7146-679835400BCB}"/>
                </a:ext>
              </a:extLst>
            </p:cNvPr>
            <p:cNvSpPr/>
            <p:nvPr/>
          </p:nvSpPr>
          <p:spPr>
            <a:xfrm>
              <a:off x="7361305" y="4185878"/>
              <a:ext cx="86635" cy="1612641"/>
            </a:xfrm>
            <a:custGeom>
              <a:avLst/>
              <a:gdLst/>
              <a:ahLst/>
              <a:cxnLst/>
              <a:rect l="l" t="t" r="r" b="b"/>
              <a:pathLst>
                <a:path w="3163" h="58877" extrusionOk="0">
                  <a:moveTo>
                    <a:pt x="2949" y="0"/>
                  </a:moveTo>
                  <a:cubicBezTo>
                    <a:pt x="1338" y="0"/>
                    <a:pt x="1" y="1338"/>
                    <a:pt x="1" y="2948"/>
                  </a:cubicBezTo>
                  <a:lnTo>
                    <a:pt x="1" y="58876"/>
                  </a:lnTo>
                  <a:lnTo>
                    <a:pt x="427" y="58876"/>
                  </a:lnTo>
                  <a:lnTo>
                    <a:pt x="427" y="2948"/>
                  </a:lnTo>
                  <a:cubicBezTo>
                    <a:pt x="457" y="1398"/>
                    <a:pt x="1642" y="152"/>
                    <a:pt x="3162" y="31"/>
                  </a:cubicBezTo>
                  <a:cubicBezTo>
                    <a:pt x="3101" y="31"/>
                    <a:pt x="3041"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0">
              <a:extLst>
                <a:ext uri="{FF2B5EF4-FFF2-40B4-BE49-F238E27FC236}">
                  <a16:creationId xmlns:a16="http://schemas.microsoft.com/office/drawing/2014/main" id="{D9CA4450-980D-D357-77D2-6BC0B1B2B0CA}"/>
                </a:ext>
              </a:extLst>
            </p:cNvPr>
            <p:cNvSpPr/>
            <p:nvPr/>
          </p:nvSpPr>
          <p:spPr>
            <a:xfrm>
              <a:off x="7437066" y="4185878"/>
              <a:ext cx="85785" cy="1612641"/>
            </a:xfrm>
            <a:custGeom>
              <a:avLst/>
              <a:gdLst/>
              <a:ahLst/>
              <a:cxnLst/>
              <a:rect l="l" t="t" r="r" b="b"/>
              <a:pathLst>
                <a:path w="3132" h="58877" extrusionOk="0">
                  <a:moveTo>
                    <a:pt x="214" y="0"/>
                  </a:moveTo>
                  <a:cubicBezTo>
                    <a:pt x="123" y="0"/>
                    <a:pt x="62" y="0"/>
                    <a:pt x="1" y="31"/>
                  </a:cubicBezTo>
                  <a:cubicBezTo>
                    <a:pt x="1551" y="122"/>
                    <a:pt x="2737" y="1398"/>
                    <a:pt x="2737" y="2948"/>
                  </a:cubicBezTo>
                  <a:lnTo>
                    <a:pt x="2737" y="58876"/>
                  </a:lnTo>
                  <a:lnTo>
                    <a:pt x="3132" y="58876"/>
                  </a:lnTo>
                  <a:lnTo>
                    <a:pt x="3132" y="2948"/>
                  </a:lnTo>
                  <a:cubicBezTo>
                    <a:pt x="3132" y="1338"/>
                    <a:pt x="1825" y="0"/>
                    <a:pt x="21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0">
              <a:extLst>
                <a:ext uri="{FF2B5EF4-FFF2-40B4-BE49-F238E27FC236}">
                  <a16:creationId xmlns:a16="http://schemas.microsoft.com/office/drawing/2014/main" id="{53FCF3AB-CF3C-E526-D15D-3FE8A79301A0}"/>
                </a:ext>
              </a:extLst>
            </p:cNvPr>
            <p:cNvSpPr/>
            <p:nvPr/>
          </p:nvSpPr>
          <p:spPr>
            <a:xfrm>
              <a:off x="7611924" y="4185878"/>
              <a:ext cx="161519" cy="1612641"/>
            </a:xfrm>
            <a:custGeom>
              <a:avLst/>
              <a:gdLst/>
              <a:ahLst/>
              <a:cxnLst/>
              <a:rect l="l" t="t" r="r" b="b"/>
              <a:pathLst>
                <a:path w="5897" h="58877" extrusionOk="0">
                  <a:moveTo>
                    <a:pt x="2948" y="0"/>
                  </a:moveTo>
                  <a:cubicBezTo>
                    <a:pt x="1337" y="0"/>
                    <a:pt x="0" y="1338"/>
                    <a:pt x="0" y="2948"/>
                  </a:cubicBezTo>
                  <a:lnTo>
                    <a:pt x="0" y="58876"/>
                  </a:lnTo>
                  <a:lnTo>
                    <a:pt x="5897" y="58876"/>
                  </a:lnTo>
                  <a:lnTo>
                    <a:pt x="5897" y="2948"/>
                  </a:lnTo>
                  <a:cubicBezTo>
                    <a:pt x="5897" y="1338"/>
                    <a:pt x="459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0">
              <a:extLst>
                <a:ext uri="{FF2B5EF4-FFF2-40B4-BE49-F238E27FC236}">
                  <a16:creationId xmlns:a16="http://schemas.microsoft.com/office/drawing/2014/main" id="{2728CD37-AC0A-3260-A7D9-DD9CCE24F957}"/>
                </a:ext>
              </a:extLst>
            </p:cNvPr>
            <p:cNvSpPr/>
            <p:nvPr/>
          </p:nvSpPr>
          <p:spPr>
            <a:xfrm>
              <a:off x="7611924" y="4185878"/>
              <a:ext cx="86607" cy="1612641"/>
            </a:xfrm>
            <a:custGeom>
              <a:avLst/>
              <a:gdLst/>
              <a:ahLst/>
              <a:cxnLst/>
              <a:rect l="l" t="t" r="r" b="b"/>
              <a:pathLst>
                <a:path w="3162" h="58877" extrusionOk="0">
                  <a:moveTo>
                    <a:pt x="2948" y="0"/>
                  </a:moveTo>
                  <a:cubicBezTo>
                    <a:pt x="1337" y="0"/>
                    <a:pt x="0" y="1338"/>
                    <a:pt x="0" y="2948"/>
                  </a:cubicBezTo>
                  <a:lnTo>
                    <a:pt x="0" y="58876"/>
                  </a:lnTo>
                  <a:lnTo>
                    <a:pt x="426" y="58876"/>
                  </a:lnTo>
                  <a:lnTo>
                    <a:pt x="426" y="2948"/>
                  </a:lnTo>
                  <a:cubicBezTo>
                    <a:pt x="456" y="1398"/>
                    <a:pt x="1641" y="152"/>
                    <a:pt x="3161" y="31"/>
                  </a:cubicBezTo>
                  <a:cubicBezTo>
                    <a:pt x="3100" y="31"/>
                    <a:pt x="304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0">
              <a:extLst>
                <a:ext uri="{FF2B5EF4-FFF2-40B4-BE49-F238E27FC236}">
                  <a16:creationId xmlns:a16="http://schemas.microsoft.com/office/drawing/2014/main" id="{4153E252-7701-97D2-01E3-29BC5A42D268}"/>
                </a:ext>
              </a:extLst>
            </p:cNvPr>
            <p:cNvSpPr/>
            <p:nvPr/>
          </p:nvSpPr>
          <p:spPr>
            <a:xfrm>
              <a:off x="7687684" y="4185878"/>
              <a:ext cx="85758" cy="1612641"/>
            </a:xfrm>
            <a:custGeom>
              <a:avLst/>
              <a:gdLst/>
              <a:ahLst/>
              <a:cxnLst/>
              <a:rect l="l" t="t" r="r" b="b"/>
              <a:pathLst>
                <a:path w="3131" h="58877" extrusionOk="0">
                  <a:moveTo>
                    <a:pt x="182" y="0"/>
                  </a:moveTo>
                  <a:cubicBezTo>
                    <a:pt x="122" y="0"/>
                    <a:pt x="61" y="0"/>
                    <a:pt x="0" y="31"/>
                  </a:cubicBezTo>
                  <a:cubicBezTo>
                    <a:pt x="1550" y="122"/>
                    <a:pt x="2736" y="1398"/>
                    <a:pt x="2736" y="2948"/>
                  </a:cubicBezTo>
                  <a:lnTo>
                    <a:pt x="2736" y="58876"/>
                  </a:lnTo>
                  <a:lnTo>
                    <a:pt x="3131" y="58876"/>
                  </a:lnTo>
                  <a:lnTo>
                    <a:pt x="3131" y="2948"/>
                  </a:lnTo>
                  <a:cubicBezTo>
                    <a:pt x="3131" y="1338"/>
                    <a:pt x="1824" y="31"/>
                    <a:pt x="18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0">
              <a:extLst>
                <a:ext uri="{FF2B5EF4-FFF2-40B4-BE49-F238E27FC236}">
                  <a16:creationId xmlns:a16="http://schemas.microsoft.com/office/drawing/2014/main" id="{B7A96CA6-29D7-1053-CEE4-1048D5F9601D}"/>
                </a:ext>
              </a:extLst>
            </p:cNvPr>
            <p:cNvSpPr/>
            <p:nvPr/>
          </p:nvSpPr>
          <p:spPr>
            <a:xfrm>
              <a:off x="7862515" y="4185878"/>
              <a:ext cx="161519" cy="1612641"/>
            </a:xfrm>
            <a:custGeom>
              <a:avLst/>
              <a:gdLst/>
              <a:ahLst/>
              <a:cxnLst/>
              <a:rect l="l" t="t" r="r" b="b"/>
              <a:pathLst>
                <a:path w="5897" h="58877" extrusionOk="0">
                  <a:moveTo>
                    <a:pt x="2949" y="0"/>
                  </a:moveTo>
                  <a:cubicBezTo>
                    <a:pt x="1338" y="0"/>
                    <a:pt x="0" y="1338"/>
                    <a:pt x="0" y="2948"/>
                  </a:cubicBezTo>
                  <a:lnTo>
                    <a:pt x="0" y="58876"/>
                  </a:lnTo>
                  <a:lnTo>
                    <a:pt x="5897" y="58876"/>
                  </a:lnTo>
                  <a:lnTo>
                    <a:pt x="5897" y="2948"/>
                  </a:lnTo>
                  <a:cubicBezTo>
                    <a:pt x="5897" y="1338"/>
                    <a:pt x="459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0">
              <a:extLst>
                <a:ext uri="{FF2B5EF4-FFF2-40B4-BE49-F238E27FC236}">
                  <a16:creationId xmlns:a16="http://schemas.microsoft.com/office/drawing/2014/main" id="{544A993C-DF3E-EA0A-771A-ADC204BCD50B}"/>
                </a:ext>
              </a:extLst>
            </p:cNvPr>
            <p:cNvSpPr/>
            <p:nvPr/>
          </p:nvSpPr>
          <p:spPr>
            <a:xfrm>
              <a:off x="7862515" y="4185878"/>
              <a:ext cx="86607" cy="1612641"/>
            </a:xfrm>
            <a:custGeom>
              <a:avLst/>
              <a:gdLst/>
              <a:ahLst/>
              <a:cxnLst/>
              <a:rect l="l" t="t" r="r" b="b"/>
              <a:pathLst>
                <a:path w="3162" h="58877" extrusionOk="0">
                  <a:moveTo>
                    <a:pt x="2949" y="0"/>
                  </a:moveTo>
                  <a:cubicBezTo>
                    <a:pt x="1338" y="0"/>
                    <a:pt x="0" y="1338"/>
                    <a:pt x="0" y="2948"/>
                  </a:cubicBezTo>
                  <a:lnTo>
                    <a:pt x="0" y="58876"/>
                  </a:lnTo>
                  <a:lnTo>
                    <a:pt x="426" y="58876"/>
                  </a:lnTo>
                  <a:lnTo>
                    <a:pt x="426" y="2948"/>
                  </a:lnTo>
                  <a:cubicBezTo>
                    <a:pt x="456" y="1398"/>
                    <a:pt x="1642" y="152"/>
                    <a:pt x="3161" y="31"/>
                  </a:cubicBezTo>
                  <a:cubicBezTo>
                    <a:pt x="3101" y="31"/>
                    <a:pt x="304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0">
              <a:extLst>
                <a:ext uri="{FF2B5EF4-FFF2-40B4-BE49-F238E27FC236}">
                  <a16:creationId xmlns:a16="http://schemas.microsoft.com/office/drawing/2014/main" id="{FCDB2EB5-25DC-05C2-5D50-ABE80878A59B}"/>
                </a:ext>
              </a:extLst>
            </p:cNvPr>
            <p:cNvSpPr/>
            <p:nvPr/>
          </p:nvSpPr>
          <p:spPr>
            <a:xfrm>
              <a:off x="7938275" y="4185878"/>
              <a:ext cx="85758" cy="1612641"/>
            </a:xfrm>
            <a:custGeom>
              <a:avLst/>
              <a:gdLst/>
              <a:ahLst/>
              <a:cxnLst/>
              <a:rect l="l" t="t" r="r" b="b"/>
              <a:pathLst>
                <a:path w="3131" h="58877" extrusionOk="0">
                  <a:moveTo>
                    <a:pt x="183" y="0"/>
                  </a:moveTo>
                  <a:cubicBezTo>
                    <a:pt x="122" y="0"/>
                    <a:pt x="61" y="0"/>
                    <a:pt x="0" y="31"/>
                  </a:cubicBezTo>
                  <a:cubicBezTo>
                    <a:pt x="1550" y="122"/>
                    <a:pt x="2736" y="1398"/>
                    <a:pt x="2736" y="2948"/>
                  </a:cubicBezTo>
                  <a:lnTo>
                    <a:pt x="2736" y="58876"/>
                  </a:lnTo>
                  <a:lnTo>
                    <a:pt x="3131" y="58876"/>
                  </a:lnTo>
                  <a:lnTo>
                    <a:pt x="3131" y="2948"/>
                  </a:lnTo>
                  <a:cubicBezTo>
                    <a:pt x="3131" y="1338"/>
                    <a:pt x="1824" y="31"/>
                    <a:pt x="183"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0">
              <a:extLst>
                <a:ext uri="{FF2B5EF4-FFF2-40B4-BE49-F238E27FC236}">
                  <a16:creationId xmlns:a16="http://schemas.microsoft.com/office/drawing/2014/main" id="{A5A6CB5E-765F-060D-00C4-B6DBDFA84BAB}"/>
                </a:ext>
              </a:extLst>
            </p:cNvPr>
            <p:cNvSpPr/>
            <p:nvPr/>
          </p:nvSpPr>
          <p:spPr>
            <a:xfrm>
              <a:off x="6778638" y="2764569"/>
              <a:ext cx="1219869" cy="270571"/>
            </a:xfrm>
            <a:custGeom>
              <a:avLst/>
              <a:gdLst/>
              <a:ahLst/>
              <a:cxnLst/>
              <a:rect l="l" t="t" r="r" b="b"/>
              <a:pathLst>
                <a:path w="37691" h="8360" extrusionOk="0">
                  <a:moveTo>
                    <a:pt x="2705" y="1"/>
                  </a:moveTo>
                  <a:cubicBezTo>
                    <a:pt x="1186" y="31"/>
                    <a:pt x="0" y="1308"/>
                    <a:pt x="31" y="2797"/>
                  </a:cubicBezTo>
                  <a:lnTo>
                    <a:pt x="31" y="5533"/>
                  </a:lnTo>
                  <a:cubicBezTo>
                    <a:pt x="0" y="7053"/>
                    <a:pt x="1186" y="8299"/>
                    <a:pt x="2705" y="8360"/>
                  </a:cubicBezTo>
                  <a:lnTo>
                    <a:pt x="37691" y="8360"/>
                  </a:lnTo>
                  <a:lnTo>
                    <a:pt x="37691" y="7904"/>
                  </a:lnTo>
                  <a:cubicBezTo>
                    <a:pt x="36414" y="7873"/>
                    <a:pt x="35381" y="6809"/>
                    <a:pt x="35442" y="5533"/>
                  </a:cubicBezTo>
                  <a:lnTo>
                    <a:pt x="35442" y="2828"/>
                  </a:lnTo>
                  <a:cubicBezTo>
                    <a:pt x="35381" y="1521"/>
                    <a:pt x="36414" y="457"/>
                    <a:pt x="37691" y="426"/>
                  </a:cubicBezTo>
                  <a:lnTo>
                    <a:pt x="37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0">
              <a:extLst>
                <a:ext uri="{FF2B5EF4-FFF2-40B4-BE49-F238E27FC236}">
                  <a16:creationId xmlns:a16="http://schemas.microsoft.com/office/drawing/2014/main" id="{4A85AD79-89DD-5E6E-BC82-60609BB89016}"/>
                </a:ext>
              </a:extLst>
            </p:cNvPr>
            <p:cNvSpPr/>
            <p:nvPr/>
          </p:nvSpPr>
          <p:spPr>
            <a:xfrm>
              <a:off x="6784529" y="2764569"/>
              <a:ext cx="1213979" cy="62011"/>
            </a:xfrm>
            <a:custGeom>
              <a:avLst/>
              <a:gdLst/>
              <a:ahLst/>
              <a:cxnLst/>
              <a:rect l="l" t="t" r="r" b="b"/>
              <a:pathLst>
                <a:path w="37509" h="1916" extrusionOk="0">
                  <a:moveTo>
                    <a:pt x="2523" y="1"/>
                  </a:moveTo>
                  <a:cubicBezTo>
                    <a:pt x="1338" y="1"/>
                    <a:pt x="335" y="791"/>
                    <a:pt x="1" y="1916"/>
                  </a:cubicBezTo>
                  <a:lnTo>
                    <a:pt x="35412" y="1916"/>
                  </a:lnTo>
                  <a:cubicBezTo>
                    <a:pt x="35746" y="1034"/>
                    <a:pt x="36567" y="457"/>
                    <a:pt x="37509" y="426"/>
                  </a:cubicBezTo>
                  <a:lnTo>
                    <a:pt x="375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0">
              <a:extLst>
                <a:ext uri="{FF2B5EF4-FFF2-40B4-BE49-F238E27FC236}">
                  <a16:creationId xmlns:a16="http://schemas.microsoft.com/office/drawing/2014/main" id="{07E550CD-E69C-02D2-1A3C-D7C7DD84B2DE}"/>
                </a:ext>
              </a:extLst>
            </p:cNvPr>
            <p:cNvSpPr/>
            <p:nvPr/>
          </p:nvSpPr>
          <p:spPr>
            <a:xfrm>
              <a:off x="6781583" y="2963290"/>
              <a:ext cx="1216924" cy="71850"/>
            </a:xfrm>
            <a:custGeom>
              <a:avLst/>
              <a:gdLst/>
              <a:ahLst/>
              <a:cxnLst/>
              <a:rect l="l" t="t" r="r" b="b"/>
              <a:pathLst>
                <a:path w="37600" h="2220" extrusionOk="0">
                  <a:moveTo>
                    <a:pt x="0" y="1"/>
                  </a:moveTo>
                  <a:cubicBezTo>
                    <a:pt x="213" y="1247"/>
                    <a:pt x="1307" y="2189"/>
                    <a:pt x="2614" y="2220"/>
                  </a:cubicBezTo>
                  <a:lnTo>
                    <a:pt x="37600" y="2220"/>
                  </a:lnTo>
                  <a:lnTo>
                    <a:pt x="37600" y="1764"/>
                  </a:lnTo>
                  <a:cubicBezTo>
                    <a:pt x="36536" y="1733"/>
                    <a:pt x="35655" y="1004"/>
                    <a:pt x="354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0">
              <a:extLst>
                <a:ext uri="{FF2B5EF4-FFF2-40B4-BE49-F238E27FC236}">
                  <a16:creationId xmlns:a16="http://schemas.microsoft.com/office/drawing/2014/main" id="{BAEE0C7E-AACF-5F2A-1092-61B51C35557F}"/>
                </a:ext>
              </a:extLst>
            </p:cNvPr>
            <p:cNvSpPr/>
            <p:nvPr/>
          </p:nvSpPr>
          <p:spPr>
            <a:xfrm>
              <a:off x="6956678"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1" y="8299"/>
                    <a:pt x="1095" y="7053"/>
                    <a:pt x="1126" y="5533"/>
                  </a:cubicBezTo>
                  <a:lnTo>
                    <a:pt x="1126" y="2828"/>
                  </a:lnTo>
                  <a:cubicBezTo>
                    <a:pt x="1095" y="1308"/>
                    <a:pt x="2281"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0">
              <a:extLst>
                <a:ext uri="{FF2B5EF4-FFF2-40B4-BE49-F238E27FC236}">
                  <a16:creationId xmlns:a16="http://schemas.microsoft.com/office/drawing/2014/main" id="{6F64AEE3-329B-9011-2DD2-0E5C0A20DC5F}"/>
                </a:ext>
              </a:extLst>
            </p:cNvPr>
            <p:cNvSpPr/>
            <p:nvPr/>
          </p:nvSpPr>
          <p:spPr>
            <a:xfrm>
              <a:off x="696260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3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35" name="Google Shape;1635;p60">
              <a:extLst>
                <a:ext uri="{FF2B5EF4-FFF2-40B4-BE49-F238E27FC236}">
                  <a16:creationId xmlns:a16="http://schemas.microsoft.com/office/drawing/2014/main" id="{6DB59DDA-302C-F8DB-069A-7DDA58BB2CBF}"/>
                </a:ext>
              </a:extLst>
            </p:cNvPr>
            <p:cNvSpPr/>
            <p:nvPr/>
          </p:nvSpPr>
          <p:spPr>
            <a:xfrm>
              <a:off x="6959656" y="2963290"/>
              <a:ext cx="120042" cy="71850"/>
            </a:xfrm>
            <a:custGeom>
              <a:avLst/>
              <a:gdLst/>
              <a:ahLst/>
              <a:cxnLst/>
              <a:rect l="l" t="t" r="r" b="b"/>
              <a:pathLst>
                <a:path w="3709" h="2220" extrusionOk="0">
                  <a:moveTo>
                    <a:pt x="0" y="1"/>
                  </a:moveTo>
                  <a:cubicBezTo>
                    <a:pt x="243" y="1247"/>
                    <a:pt x="133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0">
              <a:extLst>
                <a:ext uri="{FF2B5EF4-FFF2-40B4-BE49-F238E27FC236}">
                  <a16:creationId xmlns:a16="http://schemas.microsoft.com/office/drawing/2014/main" id="{1EEFAC24-FC2A-B464-105C-9A64CF754025}"/>
                </a:ext>
              </a:extLst>
            </p:cNvPr>
            <p:cNvSpPr/>
            <p:nvPr/>
          </p:nvSpPr>
          <p:spPr>
            <a:xfrm>
              <a:off x="7033415" y="2764569"/>
              <a:ext cx="122016" cy="270571"/>
            </a:xfrm>
            <a:custGeom>
              <a:avLst/>
              <a:gdLst/>
              <a:ahLst/>
              <a:cxnLst/>
              <a:rect l="l" t="t" r="r" b="b"/>
              <a:pathLst>
                <a:path w="3770"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0">
              <a:extLst>
                <a:ext uri="{FF2B5EF4-FFF2-40B4-BE49-F238E27FC236}">
                  <a16:creationId xmlns:a16="http://schemas.microsoft.com/office/drawing/2014/main" id="{ACF196FA-5DFD-5624-CC11-A7D71FF4E42F}"/>
                </a:ext>
              </a:extLst>
            </p:cNvPr>
            <p:cNvSpPr/>
            <p:nvPr/>
          </p:nvSpPr>
          <p:spPr>
            <a:xfrm>
              <a:off x="7038335" y="2764569"/>
              <a:ext cx="117097" cy="62011"/>
            </a:xfrm>
            <a:custGeom>
              <a:avLst/>
              <a:gdLst/>
              <a:ahLst/>
              <a:cxnLst/>
              <a:rect l="l" t="t" r="r" b="b"/>
              <a:pathLst>
                <a:path w="3618" h="1916" extrusionOk="0">
                  <a:moveTo>
                    <a:pt x="2554" y="1"/>
                  </a:moveTo>
                  <a:cubicBezTo>
                    <a:pt x="1369" y="1"/>
                    <a:pt x="335" y="791"/>
                    <a:pt x="1"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38" name="Google Shape;1638;p60">
              <a:extLst>
                <a:ext uri="{FF2B5EF4-FFF2-40B4-BE49-F238E27FC236}">
                  <a16:creationId xmlns:a16="http://schemas.microsoft.com/office/drawing/2014/main" id="{D1B6DFEE-DA30-9A24-557C-B1F1FC43648F}"/>
                </a:ext>
              </a:extLst>
            </p:cNvPr>
            <p:cNvSpPr/>
            <p:nvPr/>
          </p:nvSpPr>
          <p:spPr>
            <a:xfrm>
              <a:off x="7036361" y="2963290"/>
              <a:ext cx="119071" cy="71850"/>
            </a:xfrm>
            <a:custGeom>
              <a:avLst/>
              <a:gdLst/>
              <a:ahLst/>
              <a:cxnLst/>
              <a:rect l="l" t="t" r="r" b="b"/>
              <a:pathLst>
                <a:path w="3679" h="2220" extrusionOk="0">
                  <a:moveTo>
                    <a:pt x="1" y="1"/>
                  </a:moveTo>
                  <a:cubicBezTo>
                    <a:pt x="214" y="1247"/>
                    <a:pt x="1308" y="2189"/>
                    <a:pt x="2615"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0">
              <a:extLst>
                <a:ext uri="{FF2B5EF4-FFF2-40B4-BE49-F238E27FC236}">
                  <a16:creationId xmlns:a16="http://schemas.microsoft.com/office/drawing/2014/main" id="{543F4592-9947-D53B-FD29-48480BEACC18}"/>
                </a:ext>
              </a:extLst>
            </p:cNvPr>
            <p:cNvSpPr/>
            <p:nvPr/>
          </p:nvSpPr>
          <p:spPr>
            <a:xfrm>
              <a:off x="7109182"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0">
              <a:extLst>
                <a:ext uri="{FF2B5EF4-FFF2-40B4-BE49-F238E27FC236}">
                  <a16:creationId xmlns:a16="http://schemas.microsoft.com/office/drawing/2014/main" id="{9B561C9B-EC62-4755-33D3-248EC02DAEBD}"/>
                </a:ext>
              </a:extLst>
            </p:cNvPr>
            <p:cNvSpPr/>
            <p:nvPr/>
          </p:nvSpPr>
          <p:spPr>
            <a:xfrm>
              <a:off x="7115072" y="2764569"/>
              <a:ext cx="117097" cy="62011"/>
            </a:xfrm>
            <a:custGeom>
              <a:avLst/>
              <a:gdLst/>
              <a:ahLst/>
              <a:cxnLst/>
              <a:rect l="l" t="t" r="r" b="b"/>
              <a:pathLst>
                <a:path w="3618" h="1916" extrusionOk="0">
                  <a:moveTo>
                    <a:pt x="2523" y="1"/>
                  </a:moveTo>
                  <a:cubicBezTo>
                    <a:pt x="136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41" name="Google Shape;1641;p60">
              <a:extLst>
                <a:ext uri="{FF2B5EF4-FFF2-40B4-BE49-F238E27FC236}">
                  <a16:creationId xmlns:a16="http://schemas.microsoft.com/office/drawing/2014/main" id="{280A7A11-302B-0BAF-287C-554856BE85E0}"/>
                </a:ext>
              </a:extLst>
            </p:cNvPr>
            <p:cNvSpPr/>
            <p:nvPr/>
          </p:nvSpPr>
          <p:spPr>
            <a:xfrm>
              <a:off x="7112127" y="2963290"/>
              <a:ext cx="120042" cy="71850"/>
            </a:xfrm>
            <a:custGeom>
              <a:avLst/>
              <a:gdLst/>
              <a:ahLst/>
              <a:cxnLst/>
              <a:rect l="l" t="t" r="r" b="b"/>
              <a:pathLst>
                <a:path w="3709" h="2220" extrusionOk="0">
                  <a:moveTo>
                    <a:pt x="0" y="1"/>
                  </a:moveTo>
                  <a:cubicBezTo>
                    <a:pt x="244" y="1247"/>
                    <a:pt x="1338" y="2189"/>
                    <a:pt x="2614" y="2220"/>
                  </a:cubicBezTo>
                  <a:lnTo>
                    <a:pt x="3709" y="2220"/>
                  </a:lnTo>
                  <a:cubicBezTo>
                    <a:pt x="243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0">
              <a:extLst>
                <a:ext uri="{FF2B5EF4-FFF2-40B4-BE49-F238E27FC236}">
                  <a16:creationId xmlns:a16="http://schemas.microsoft.com/office/drawing/2014/main" id="{9F21D70A-6CA9-408C-2A1F-FFB11E9498DF}"/>
                </a:ext>
              </a:extLst>
            </p:cNvPr>
            <p:cNvSpPr/>
            <p:nvPr/>
          </p:nvSpPr>
          <p:spPr>
            <a:xfrm>
              <a:off x="7185919" y="2764569"/>
              <a:ext cx="122987" cy="270571"/>
            </a:xfrm>
            <a:custGeom>
              <a:avLst/>
              <a:gdLst/>
              <a:ahLst/>
              <a:cxnLst/>
              <a:rect l="l" t="t" r="r" b="b"/>
              <a:pathLst>
                <a:path w="3800" h="8360" extrusionOk="0">
                  <a:moveTo>
                    <a:pt x="2705" y="1"/>
                  </a:moveTo>
                  <a:cubicBezTo>
                    <a:pt x="1186" y="31"/>
                    <a:pt x="0" y="1308"/>
                    <a:pt x="30" y="2828"/>
                  </a:cubicBezTo>
                  <a:lnTo>
                    <a:pt x="30" y="5533"/>
                  </a:lnTo>
                  <a:cubicBezTo>
                    <a:pt x="0" y="7053"/>
                    <a:pt x="1186" y="8299"/>
                    <a:pt x="2705" y="8360"/>
                  </a:cubicBezTo>
                  <a:lnTo>
                    <a:pt x="3800" y="8360"/>
                  </a:lnTo>
                  <a:cubicBezTo>
                    <a:pt x="2280" y="8299"/>
                    <a:pt x="1064" y="7053"/>
                    <a:pt x="1125" y="5533"/>
                  </a:cubicBezTo>
                  <a:lnTo>
                    <a:pt x="1125" y="2828"/>
                  </a:lnTo>
                  <a:cubicBezTo>
                    <a:pt x="1064" y="1308"/>
                    <a:pt x="2249"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0">
              <a:extLst>
                <a:ext uri="{FF2B5EF4-FFF2-40B4-BE49-F238E27FC236}">
                  <a16:creationId xmlns:a16="http://schemas.microsoft.com/office/drawing/2014/main" id="{94AF1283-31E9-E995-9A10-66B66F817DD8}"/>
                </a:ext>
              </a:extLst>
            </p:cNvPr>
            <p:cNvSpPr/>
            <p:nvPr/>
          </p:nvSpPr>
          <p:spPr>
            <a:xfrm>
              <a:off x="7191810"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32"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44" name="Google Shape;1644;p60">
              <a:extLst>
                <a:ext uri="{FF2B5EF4-FFF2-40B4-BE49-F238E27FC236}">
                  <a16:creationId xmlns:a16="http://schemas.microsoft.com/office/drawing/2014/main" id="{CCAC9123-D104-E8C0-709E-D0AD7661E662}"/>
                </a:ext>
              </a:extLst>
            </p:cNvPr>
            <p:cNvSpPr/>
            <p:nvPr/>
          </p:nvSpPr>
          <p:spPr>
            <a:xfrm>
              <a:off x="7188865" y="2963290"/>
              <a:ext cx="120042" cy="71850"/>
            </a:xfrm>
            <a:custGeom>
              <a:avLst/>
              <a:gdLst/>
              <a:ahLst/>
              <a:cxnLst/>
              <a:rect l="l" t="t" r="r" b="b"/>
              <a:pathLst>
                <a:path w="3709" h="2220" extrusionOk="0">
                  <a:moveTo>
                    <a:pt x="0" y="1"/>
                  </a:moveTo>
                  <a:cubicBezTo>
                    <a:pt x="243" y="1247"/>
                    <a:pt x="1307" y="2189"/>
                    <a:pt x="2614" y="2220"/>
                  </a:cubicBezTo>
                  <a:lnTo>
                    <a:pt x="3709"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0">
              <a:extLst>
                <a:ext uri="{FF2B5EF4-FFF2-40B4-BE49-F238E27FC236}">
                  <a16:creationId xmlns:a16="http://schemas.microsoft.com/office/drawing/2014/main" id="{5DA66C8B-79A8-3041-3162-BB14BF8C43EF}"/>
                </a:ext>
              </a:extLst>
            </p:cNvPr>
            <p:cNvSpPr/>
            <p:nvPr/>
          </p:nvSpPr>
          <p:spPr>
            <a:xfrm>
              <a:off x="7262624"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0">
              <a:extLst>
                <a:ext uri="{FF2B5EF4-FFF2-40B4-BE49-F238E27FC236}">
                  <a16:creationId xmlns:a16="http://schemas.microsoft.com/office/drawing/2014/main" id="{16EEEFFD-673D-43F2-E1DD-40A34507AFC2}"/>
                </a:ext>
              </a:extLst>
            </p:cNvPr>
            <p:cNvSpPr/>
            <p:nvPr/>
          </p:nvSpPr>
          <p:spPr>
            <a:xfrm>
              <a:off x="7267544" y="2764569"/>
              <a:ext cx="117129" cy="62011"/>
            </a:xfrm>
            <a:custGeom>
              <a:avLst/>
              <a:gdLst/>
              <a:ahLst/>
              <a:cxnLst/>
              <a:rect l="l" t="t" r="r" b="b"/>
              <a:pathLst>
                <a:path w="3619" h="1916" extrusionOk="0">
                  <a:moveTo>
                    <a:pt x="2554" y="1"/>
                  </a:moveTo>
                  <a:cubicBezTo>
                    <a:pt x="1369" y="1"/>
                    <a:pt x="335" y="791"/>
                    <a:pt x="1" y="1916"/>
                  </a:cubicBezTo>
                  <a:lnTo>
                    <a:pt x="1095" y="1916"/>
                  </a:lnTo>
                  <a:cubicBezTo>
                    <a:pt x="1430" y="791"/>
                    <a:pt x="2463"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47" name="Google Shape;1647;p60">
              <a:extLst>
                <a:ext uri="{FF2B5EF4-FFF2-40B4-BE49-F238E27FC236}">
                  <a16:creationId xmlns:a16="http://schemas.microsoft.com/office/drawing/2014/main" id="{8B5FBCA4-B512-DCCD-3F43-8CCC711F49FF}"/>
                </a:ext>
              </a:extLst>
            </p:cNvPr>
            <p:cNvSpPr/>
            <p:nvPr/>
          </p:nvSpPr>
          <p:spPr>
            <a:xfrm>
              <a:off x="7265602" y="2963290"/>
              <a:ext cx="119071" cy="71850"/>
            </a:xfrm>
            <a:custGeom>
              <a:avLst/>
              <a:gdLst/>
              <a:ahLst/>
              <a:cxnLst/>
              <a:rect l="l" t="t" r="r" b="b"/>
              <a:pathLst>
                <a:path w="3679" h="2220" extrusionOk="0">
                  <a:moveTo>
                    <a:pt x="0" y="1"/>
                  </a:moveTo>
                  <a:cubicBezTo>
                    <a:pt x="213" y="1247"/>
                    <a:pt x="1307" y="2189"/>
                    <a:pt x="2614" y="2220"/>
                  </a:cubicBezTo>
                  <a:lnTo>
                    <a:pt x="367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0">
              <a:extLst>
                <a:ext uri="{FF2B5EF4-FFF2-40B4-BE49-F238E27FC236}">
                  <a16:creationId xmlns:a16="http://schemas.microsoft.com/office/drawing/2014/main" id="{F916C5D9-9E46-AAAE-F7D7-2B1E191445F7}"/>
                </a:ext>
              </a:extLst>
            </p:cNvPr>
            <p:cNvSpPr/>
            <p:nvPr/>
          </p:nvSpPr>
          <p:spPr>
            <a:xfrm>
              <a:off x="7338391" y="2764569"/>
              <a:ext cx="122987" cy="270571"/>
            </a:xfrm>
            <a:custGeom>
              <a:avLst/>
              <a:gdLst/>
              <a:ahLst/>
              <a:cxnLst/>
              <a:rect l="l" t="t" r="r" b="b"/>
              <a:pathLst>
                <a:path w="3800" h="8360" extrusionOk="0">
                  <a:moveTo>
                    <a:pt x="2706" y="1"/>
                  </a:moveTo>
                  <a:cubicBezTo>
                    <a:pt x="1186" y="31"/>
                    <a:pt x="0" y="1308"/>
                    <a:pt x="61" y="2828"/>
                  </a:cubicBezTo>
                  <a:lnTo>
                    <a:pt x="61" y="5533"/>
                  </a:lnTo>
                  <a:cubicBezTo>
                    <a:pt x="0" y="7053"/>
                    <a:pt x="1186" y="8299"/>
                    <a:pt x="2706" y="8360"/>
                  </a:cubicBezTo>
                  <a:lnTo>
                    <a:pt x="3800" y="8360"/>
                  </a:lnTo>
                  <a:cubicBezTo>
                    <a:pt x="2280" y="832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0">
              <a:extLst>
                <a:ext uri="{FF2B5EF4-FFF2-40B4-BE49-F238E27FC236}">
                  <a16:creationId xmlns:a16="http://schemas.microsoft.com/office/drawing/2014/main" id="{2BD16D80-E34E-7728-8E9D-5081C991C2F3}"/>
                </a:ext>
              </a:extLst>
            </p:cNvPr>
            <p:cNvSpPr/>
            <p:nvPr/>
          </p:nvSpPr>
          <p:spPr>
            <a:xfrm>
              <a:off x="7344281" y="2764569"/>
              <a:ext cx="117097" cy="62011"/>
            </a:xfrm>
            <a:custGeom>
              <a:avLst/>
              <a:gdLst/>
              <a:ahLst/>
              <a:cxnLst/>
              <a:rect l="l" t="t" r="r" b="b"/>
              <a:pathLst>
                <a:path w="3618" h="1916" extrusionOk="0">
                  <a:moveTo>
                    <a:pt x="2524" y="1"/>
                  </a:moveTo>
                  <a:cubicBezTo>
                    <a:pt x="133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50" name="Google Shape;1650;p60">
              <a:extLst>
                <a:ext uri="{FF2B5EF4-FFF2-40B4-BE49-F238E27FC236}">
                  <a16:creationId xmlns:a16="http://schemas.microsoft.com/office/drawing/2014/main" id="{4F4EAE04-5269-D783-9821-09243D67C821}"/>
                </a:ext>
              </a:extLst>
            </p:cNvPr>
            <p:cNvSpPr/>
            <p:nvPr/>
          </p:nvSpPr>
          <p:spPr>
            <a:xfrm>
              <a:off x="7341336" y="2963290"/>
              <a:ext cx="120042" cy="71850"/>
            </a:xfrm>
            <a:custGeom>
              <a:avLst/>
              <a:gdLst/>
              <a:ahLst/>
              <a:cxnLst/>
              <a:rect l="l" t="t" r="r" b="b"/>
              <a:pathLst>
                <a:path w="3709" h="2220" extrusionOk="0">
                  <a:moveTo>
                    <a:pt x="1" y="1"/>
                  </a:moveTo>
                  <a:cubicBezTo>
                    <a:pt x="244" y="1247"/>
                    <a:pt x="1338" y="2189"/>
                    <a:pt x="2615" y="2220"/>
                  </a:cubicBezTo>
                  <a:lnTo>
                    <a:pt x="3709" y="2220"/>
                  </a:lnTo>
                  <a:cubicBezTo>
                    <a:pt x="240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0">
              <a:extLst>
                <a:ext uri="{FF2B5EF4-FFF2-40B4-BE49-F238E27FC236}">
                  <a16:creationId xmlns:a16="http://schemas.microsoft.com/office/drawing/2014/main" id="{EC47EC85-CAAB-8307-92FE-BE6AA2FA0E3A}"/>
                </a:ext>
              </a:extLst>
            </p:cNvPr>
            <p:cNvSpPr/>
            <p:nvPr/>
          </p:nvSpPr>
          <p:spPr>
            <a:xfrm>
              <a:off x="7415128" y="2764569"/>
              <a:ext cx="122016" cy="270571"/>
            </a:xfrm>
            <a:custGeom>
              <a:avLst/>
              <a:gdLst/>
              <a:ahLst/>
              <a:cxnLst/>
              <a:rect l="l" t="t" r="r" b="b"/>
              <a:pathLst>
                <a:path w="3770" h="8360" extrusionOk="0">
                  <a:moveTo>
                    <a:pt x="2706" y="1"/>
                  </a:moveTo>
                  <a:cubicBezTo>
                    <a:pt x="1186" y="31"/>
                    <a:pt x="0" y="1308"/>
                    <a:pt x="31" y="2828"/>
                  </a:cubicBezTo>
                  <a:lnTo>
                    <a:pt x="31" y="5533"/>
                  </a:lnTo>
                  <a:cubicBezTo>
                    <a:pt x="0" y="7053"/>
                    <a:pt x="1186" y="8299"/>
                    <a:pt x="2706" y="8360"/>
                  </a:cubicBezTo>
                  <a:lnTo>
                    <a:pt x="3769" y="8360"/>
                  </a:lnTo>
                  <a:cubicBezTo>
                    <a:pt x="2280" y="829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0">
              <a:extLst>
                <a:ext uri="{FF2B5EF4-FFF2-40B4-BE49-F238E27FC236}">
                  <a16:creationId xmlns:a16="http://schemas.microsoft.com/office/drawing/2014/main" id="{0F31DB94-390C-2BE5-1B7C-9D583101B4F9}"/>
                </a:ext>
              </a:extLst>
            </p:cNvPr>
            <p:cNvSpPr/>
            <p:nvPr/>
          </p:nvSpPr>
          <p:spPr>
            <a:xfrm>
              <a:off x="7420048" y="2764569"/>
              <a:ext cx="117097" cy="62011"/>
            </a:xfrm>
            <a:custGeom>
              <a:avLst/>
              <a:gdLst/>
              <a:ahLst/>
              <a:cxnLst/>
              <a:rect l="l" t="t" r="r" b="b"/>
              <a:pathLst>
                <a:path w="3618" h="1916" extrusionOk="0">
                  <a:moveTo>
                    <a:pt x="2554" y="1"/>
                  </a:moveTo>
                  <a:cubicBezTo>
                    <a:pt x="1368" y="1"/>
                    <a:pt x="335" y="791"/>
                    <a:pt x="0" y="1916"/>
                  </a:cubicBezTo>
                  <a:lnTo>
                    <a:pt x="1095" y="1916"/>
                  </a:lnTo>
                  <a:cubicBezTo>
                    <a:pt x="1429" y="791"/>
                    <a:pt x="246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53" name="Google Shape;1653;p60">
              <a:extLst>
                <a:ext uri="{FF2B5EF4-FFF2-40B4-BE49-F238E27FC236}">
                  <a16:creationId xmlns:a16="http://schemas.microsoft.com/office/drawing/2014/main" id="{6923B05C-9E6B-AE7F-4117-DADE92EA1DEC}"/>
                </a:ext>
              </a:extLst>
            </p:cNvPr>
            <p:cNvSpPr/>
            <p:nvPr/>
          </p:nvSpPr>
          <p:spPr>
            <a:xfrm>
              <a:off x="7418073" y="2963290"/>
              <a:ext cx="119071" cy="71850"/>
            </a:xfrm>
            <a:custGeom>
              <a:avLst/>
              <a:gdLst/>
              <a:ahLst/>
              <a:cxnLst/>
              <a:rect l="l" t="t" r="r" b="b"/>
              <a:pathLst>
                <a:path w="3679" h="2220" extrusionOk="0">
                  <a:moveTo>
                    <a:pt x="0" y="1"/>
                  </a:moveTo>
                  <a:cubicBezTo>
                    <a:pt x="213" y="1247"/>
                    <a:pt x="1307" y="2189"/>
                    <a:pt x="2615" y="2220"/>
                  </a:cubicBezTo>
                  <a:lnTo>
                    <a:pt x="3678"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0">
              <a:extLst>
                <a:ext uri="{FF2B5EF4-FFF2-40B4-BE49-F238E27FC236}">
                  <a16:creationId xmlns:a16="http://schemas.microsoft.com/office/drawing/2014/main" id="{48567B6B-8486-9671-7EDE-FD51959E71F0}"/>
                </a:ext>
              </a:extLst>
            </p:cNvPr>
            <p:cNvSpPr/>
            <p:nvPr/>
          </p:nvSpPr>
          <p:spPr>
            <a:xfrm>
              <a:off x="7490862" y="2764569"/>
              <a:ext cx="123019" cy="270571"/>
            </a:xfrm>
            <a:custGeom>
              <a:avLst/>
              <a:gdLst/>
              <a:ahLst/>
              <a:cxnLst/>
              <a:rect l="l" t="t" r="r" b="b"/>
              <a:pathLst>
                <a:path w="3801" h="8360" extrusionOk="0">
                  <a:moveTo>
                    <a:pt x="2706" y="1"/>
                  </a:moveTo>
                  <a:cubicBezTo>
                    <a:pt x="1217" y="31"/>
                    <a:pt x="1" y="1308"/>
                    <a:pt x="62" y="2828"/>
                  </a:cubicBezTo>
                  <a:lnTo>
                    <a:pt x="62" y="5533"/>
                  </a:lnTo>
                  <a:cubicBezTo>
                    <a:pt x="1" y="7053"/>
                    <a:pt x="1217" y="8299"/>
                    <a:pt x="2706" y="8360"/>
                  </a:cubicBezTo>
                  <a:lnTo>
                    <a:pt x="3800" y="8360"/>
                  </a:lnTo>
                  <a:cubicBezTo>
                    <a:pt x="2280" y="8299"/>
                    <a:pt x="1095" y="7053"/>
                    <a:pt x="1125" y="5533"/>
                  </a:cubicBezTo>
                  <a:lnTo>
                    <a:pt x="112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0">
              <a:extLst>
                <a:ext uri="{FF2B5EF4-FFF2-40B4-BE49-F238E27FC236}">
                  <a16:creationId xmlns:a16="http://schemas.microsoft.com/office/drawing/2014/main" id="{BAC08FBF-C3A3-63B8-A7EF-3756AF4C95AE}"/>
                </a:ext>
              </a:extLst>
            </p:cNvPr>
            <p:cNvSpPr/>
            <p:nvPr/>
          </p:nvSpPr>
          <p:spPr>
            <a:xfrm>
              <a:off x="7497756" y="2764569"/>
              <a:ext cx="116126" cy="62011"/>
            </a:xfrm>
            <a:custGeom>
              <a:avLst/>
              <a:gdLst/>
              <a:ahLst/>
              <a:cxnLst/>
              <a:rect l="l" t="t" r="r" b="b"/>
              <a:pathLst>
                <a:path w="3588" h="1916" extrusionOk="0">
                  <a:moveTo>
                    <a:pt x="2493" y="1"/>
                  </a:moveTo>
                  <a:cubicBezTo>
                    <a:pt x="1338" y="31"/>
                    <a:pt x="335" y="791"/>
                    <a:pt x="1" y="1916"/>
                  </a:cubicBezTo>
                  <a:lnTo>
                    <a:pt x="1064" y="1916"/>
                  </a:lnTo>
                  <a:cubicBezTo>
                    <a:pt x="1399" y="791"/>
                    <a:pt x="2432" y="31"/>
                    <a:pt x="3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56" name="Google Shape;1656;p60">
              <a:extLst>
                <a:ext uri="{FF2B5EF4-FFF2-40B4-BE49-F238E27FC236}">
                  <a16:creationId xmlns:a16="http://schemas.microsoft.com/office/drawing/2014/main" id="{82FF8F75-0808-3B91-47D2-48C4D99A073F}"/>
                </a:ext>
              </a:extLst>
            </p:cNvPr>
            <p:cNvSpPr/>
            <p:nvPr/>
          </p:nvSpPr>
          <p:spPr>
            <a:xfrm>
              <a:off x="7493808" y="2963290"/>
              <a:ext cx="120074" cy="71850"/>
            </a:xfrm>
            <a:custGeom>
              <a:avLst/>
              <a:gdLst/>
              <a:ahLst/>
              <a:cxnLst/>
              <a:rect l="l" t="t" r="r" b="b"/>
              <a:pathLst>
                <a:path w="3710" h="2220" extrusionOk="0">
                  <a:moveTo>
                    <a:pt x="1" y="1"/>
                  </a:moveTo>
                  <a:cubicBezTo>
                    <a:pt x="244" y="1247"/>
                    <a:pt x="1338" y="2189"/>
                    <a:pt x="2615" y="2220"/>
                  </a:cubicBezTo>
                  <a:lnTo>
                    <a:pt x="3709" y="2220"/>
                  </a:lnTo>
                  <a:cubicBezTo>
                    <a:pt x="2433"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0">
              <a:extLst>
                <a:ext uri="{FF2B5EF4-FFF2-40B4-BE49-F238E27FC236}">
                  <a16:creationId xmlns:a16="http://schemas.microsoft.com/office/drawing/2014/main" id="{C4C1C2EB-655A-F38B-5969-401263720FFD}"/>
                </a:ext>
              </a:extLst>
            </p:cNvPr>
            <p:cNvSpPr/>
            <p:nvPr/>
          </p:nvSpPr>
          <p:spPr>
            <a:xfrm>
              <a:off x="7567600"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0" y="8299"/>
                    <a:pt x="1064" y="7053"/>
                    <a:pt x="1125" y="5533"/>
                  </a:cubicBezTo>
                  <a:lnTo>
                    <a:pt x="1125" y="2828"/>
                  </a:lnTo>
                  <a:cubicBezTo>
                    <a:pt x="1064"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0">
              <a:extLst>
                <a:ext uri="{FF2B5EF4-FFF2-40B4-BE49-F238E27FC236}">
                  <a16:creationId xmlns:a16="http://schemas.microsoft.com/office/drawing/2014/main" id="{B1BDF471-6568-5663-9B23-73715BE9B3CB}"/>
                </a:ext>
              </a:extLst>
            </p:cNvPr>
            <p:cNvSpPr/>
            <p:nvPr/>
          </p:nvSpPr>
          <p:spPr>
            <a:xfrm>
              <a:off x="7573490" y="2764569"/>
              <a:ext cx="117129" cy="62011"/>
            </a:xfrm>
            <a:custGeom>
              <a:avLst/>
              <a:gdLst/>
              <a:ahLst/>
              <a:cxnLst/>
              <a:rect l="l" t="t" r="r" b="b"/>
              <a:pathLst>
                <a:path w="3619" h="1916" extrusionOk="0">
                  <a:moveTo>
                    <a:pt x="2524" y="1"/>
                  </a:moveTo>
                  <a:cubicBezTo>
                    <a:pt x="1338" y="1"/>
                    <a:pt x="335" y="791"/>
                    <a:pt x="1" y="1916"/>
                  </a:cubicBezTo>
                  <a:lnTo>
                    <a:pt x="1065" y="1916"/>
                  </a:lnTo>
                  <a:cubicBezTo>
                    <a:pt x="1399" y="791"/>
                    <a:pt x="243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59" name="Google Shape;1659;p60">
              <a:extLst>
                <a:ext uri="{FF2B5EF4-FFF2-40B4-BE49-F238E27FC236}">
                  <a16:creationId xmlns:a16="http://schemas.microsoft.com/office/drawing/2014/main" id="{4FBD54CF-AFFB-1830-62B0-B2081EBA52E6}"/>
                </a:ext>
              </a:extLst>
            </p:cNvPr>
            <p:cNvSpPr/>
            <p:nvPr/>
          </p:nvSpPr>
          <p:spPr>
            <a:xfrm>
              <a:off x="7571548" y="2963290"/>
              <a:ext cx="119071" cy="71850"/>
            </a:xfrm>
            <a:custGeom>
              <a:avLst/>
              <a:gdLst/>
              <a:ahLst/>
              <a:cxnLst/>
              <a:rect l="l" t="t" r="r" b="b"/>
              <a:pathLst>
                <a:path w="3679" h="2220" extrusionOk="0">
                  <a:moveTo>
                    <a:pt x="0" y="1"/>
                  </a:moveTo>
                  <a:cubicBezTo>
                    <a:pt x="213" y="1247"/>
                    <a:pt x="1307" y="2189"/>
                    <a:pt x="2584" y="2220"/>
                  </a:cubicBezTo>
                  <a:lnTo>
                    <a:pt x="3678" y="2220"/>
                  </a:lnTo>
                  <a:cubicBezTo>
                    <a:pt x="2401" y="2189"/>
                    <a:pt x="1277" y="1247"/>
                    <a:pt x="106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0">
              <a:extLst>
                <a:ext uri="{FF2B5EF4-FFF2-40B4-BE49-F238E27FC236}">
                  <a16:creationId xmlns:a16="http://schemas.microsoft.com/office/drawing/2014/main" id="{3C4CACE6-90C9-353E-2163-8676E45DBDEA}"/>
                </a:ext>
              </a:extLst>
            </p:cNvPr>
            <p:cNvSpPr/>
            <p:nvPr/>
          </p:nvSpPr>
          <p:spPr>
            <a:xfrm>
              <a:off x="7643366"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0">
              <a:extLst>
                <a:ext uri="{FF2B5EF4-FFF2-40B4-BE49-F238E27FC236}">
                  <a16:creationId xmlns:a16="http://schemas.microsoft.com/office/drawing/2014/main" id="{6E2F51E2-048C-05F8-9DE6-B0264446CFB1}"/>
                </a:ext>
              </a:extLst>
            </p:cNvPr>
            <p:cNvSpPr/>
            <p:nvPr/>
          </p:nvSpPr>
          <p:spPr>
            <a:xfrm>
              <a:off x="7649257"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62" name="Google Shape;1662;p60">
              <a:extLst>
                <a:ext uri="{FF2B5EF4-FFF2-40B4-BE49-F238E27FC236}">
                  <a16:creationId xmlns:a16="http://schemas.microsoft.com/office/drawing/2014/main" id="{E0DE9200-AA11-8AAC-BE28-CAE69A71FF8B}"/>
                </a:ext>
              </a:extLst>
            </p:cNvPr>
            <p:cNvSpPr/>
            <p:nvPr/>
          </p:nvSpPr>
          <p:spPr>
            <a:xfrm>
              <a:off x="7647282" y="2963290"/>
              <a:ext cx="119071" cy="71850"/>
            </a:xfrm>
            <a:custGeom>
              <a:avLst/>
              <a:gdLst/>
              <a:ahLst/>
              <a:cxnLst/>
              <a:rect l="l" t="t" r="r" b="b"/>
              <a:pathLst>
                <a:path w="3679" h="2220" extrusionOk="0">
                  <a:moveTo>
                    <a:pt x="1" y="1"/>
                  </a:moveTo>
                  <a:cubicBezTo>
                    <a:pt x="213" y="1247"/>
                    <a:pt x="1308" y="2189"/>
                    <a:pt x="2584"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0">
              <a:extLst>
                <a:ext uri="{FF2B5EF4-FFF2-40B4-BE49-F238E27FC236}">
                  <a16:creationId xmlns:a16="http://schemas.microsoft.com/office/drawing/2014/main" id="{825186D8-CF6B-764E-F43E-2ECF141F2C0B}"/>
                </a:ext>
              </a:extLst>
            </p:cNvPr>
            <p:cNvSpPr/>
            <p:nvPr/>
          </p:nvSpPr>
          <p:spPr>
            <a:xfrm>
              <a:off x="7720071"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81" y="8299"/>
                    <a:pt x="1095" y="7053"/>
                    <a:pt x="1126" y="5533"/>
                  </a:cubicBezTo>
                  <a:lnTo>
                    <a:pt x="1126" y="2828"/>
                  </a:lnTo>
                  <a:cubicBezTo>
                    <a:pt x="1095" y="1308"/>
                    <a:pt x="2281"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0">
              <a:extLst>
                <a:ext uri="{FF2B5EF4-FFF2-40B4-BE49-F238E27FC236}">
                  <a16:creationId xmlns:a16="http://schemas.microsoft.com/office/drawing/2014/main" id="{DA1AB335-534C-D8B0-D93D-87E3D884DE91}"/>
                </a:ext>
              </a:extLst>
            </p:cNvPr>
            <p:cNvSpPr/>
            <p:nvPr/>
          </p:nvSpPr>
          <p:spPr>
            <a:xfrm>
              <a:off x="7725994" y="2764569"/>
              <a:ext cx="117097" cy="62011"/>
            </a:xfrm>
            <a:custGeom>
              <a:avLst/>
              <a:gdLst/>
              <a:ahLst/>
              <a:cxnLst/>
              <a:rect l="l" t="t" r="r" b="b"/>
              <a:pathLst>
                <a:path w="3618" h="1916" extrusionOk="0">
                  <a:moveTo>
                    <a:pt x="2523" y="1"/>
                  </a:moveTo>
                  <a:cubicBezTo>
                    <a:pt x="1368" y="1"/>
                    <a:pt x="335" y="791"/>
                    <a:pt x="0" y="1916"/>
                  </a:cubicBezTo>
                  <a:lnTo>
                    <a:pt x="1095" y="1916"/>
                  </a:lnTo>
                  <a:cubicBezTo>
                    <a:pt x="1429"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65" name="Google Shape;1665;p60">
              <a:extLst>
                <a:ext uri="{FF2B5EF4-FFF2-40B4-BE49-F238E27FC236}">
                  <a16:creationId xmlns:a16="http://schemas.microsoft.com/office/drawing/2014/main" id="{7783B33B-3873-9720-514F-4CFD2C83CCEA}"/>
                </a:ext>
              </a:extLst>
            </p:cNvPr>
            <p:cNvSpPr/>
            <p:nvPr/>
          </p:nvSpPr>
          <p:spPr>
            <a:xfrm>
              <a:off x="7723049" y="2963290"/>
              <a:ext cx="120042" cy="71850"/>
            </a:xfrm>
            <a:custGeom>
              <a:avLst/>
              <a:gdLst/>
              <a:ahLst/>
              <a:cxnLst/>
              <a:rect l="l" t="t" r="r" b="b"/>
              <a:pathLst>
                <a:path w="3709" h="2220" extrusionOk="0">
                  <a:moveTo>
                    <a:pt x="0" y="1"/>
                  </a:moveTo>
                  <a:cubicBezTo>
                    <a:pt x="243" y="1247"/>
                    <a:pt x="1338" y="2189"/>
                    <a:pt x="2614" y="2220"/>
                  </a:cubicBezTo>
                  <a:lnTo>
                    <a:pt x="3708" y="2220"/>
                  </a:lnTo>
                  <a:cubicBezTo>
                    <a:pt x="2432" y="2189"/>
                    <a:pt x="1338"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0">
              <a:extLst>
                <a:ext uri="{FF2B5EF4-FFF2-40B4-BE49-F238E27FC236}">
                  <a16:creationId xmlns:a16="http://schemas.microsoft.com/office/drawing/2014/main" id="{C52147DC-E12B-AD4C-AA28-CB297041D698}"/>
                </a:ext>
              </a:extLst>
            </p:cNvPr>
            <p:cNvSpPr/>
            <p:nvPr/>
          </p:nvSpPr>
          <p:spPr>
            <a:xfrm>
              <a:off x="7795838" y="2764569"/>
              <a:ext cx="122987" cy="270571"/>
            </a:xfrm>
            <a:custGeom>
              <a:avLst/>
              <a:gdLst/>
              <a:ahLst/>
              <a:cxnLst/>
              <a:rect l="l" t="t" r="r" b="b"/>
              <a:pathLst>
                <a:path w="3800" h="8360" extrusionOk="0">
                  <a:moveTo>
                    <a:pt x="2706" y="1"/>
                  </a:moveTo>
                  <a:cubicBezTo>
                    <a:pt x="1216" y="31"/>
                    <a:pt x="0" y="1308"/>
                    <a:pt x="61" y="2828"/>
                  </a:cubicBezTo>
                  <a:lnTo>
                    <a:pt x="61" y="5533"/>
                  </a:lnTo>
                  <a:cubicBezTo>
                    <a:pt x="0" y="7053"/>
                    <a:pt x="1216" y="8299"/>
                    <a:pt x="2706" y="8360"/>
                  </a:cubicBezTo>
                  <a:lnTo>
                    <a:pt x="3800" y="8360"/>
                  </a:lnTo>
                  <a:cubicBezTo>
                    <a:pt x="2280" y="8299"/>
                    <a:pt x="1095" y="7053"/>
                    <a:pt x="1155" y="5533"/>
                  </a:cubicBezTo>
                  <a:lnTo>
                    <a:pt x="115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0">
              <a:extLst>
                <a:ext uri="{FF2B5EF4-FFF2-40B4-BE49-F238E27FC236}">
                  <a16:creationId xmlns:a16="http://schemas.microsoft.com/office/drawing/2014/main" id="{6BB85DF4-6C89-04D1-5382-ED57B10D64BD}"/>
                </a:ext>
              </a:extLst>
            </p:cNvPr>
            <p:cNvSpPr/>
            <p:nvPr/>
          </p:nvSpPr>
          <p:spPr>
            <a:xfrm>
              <a:off x="780273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1668" name="Google Shape;1668;p60">
              <a:extLst>
                <a:ext uri="{FF2B5EF4-FFF2-40B4-BE49-F238E27FC236}">
                  <a16:creationId xmlns:a16="http://schemas.microsoft.com/office/drawing/2014/main" id="{734CA52F-F069-E60B-5829-33340AB5B458}"/>
                </a:ext>
              </a:extLst>
            </p:cNvPr>
            <p:cNvSpPr/>
            <p:nvPr/>
          </p:nvSpPr>
          <p:spPr>
            <a:xfrm>
              <a:off x="7799786" y="2963290"/>
              <a:ext cx="120042" cy="71850"/>
            </a:xfrm>
            <a:custGeom>
              <a:avLst/>
              <a:gdLst/>
              <a:ahLst/>
              <a:cxnLst/>
              <a:rect l="l" t="t" r="r" b="b"/>
              <a:pathLst>
                <a:path w="3709" h="2220" extrusionOk="0">
                  <a:moveTo>
                    <a:pt x="0" y="1"/>
                  </a:moveTo>
                  <a:cubicBezTo>
                    <a:pt x="243" y="1247"/>
                    <a:pt x="130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0">
              <a:extLst>
                <a:ext uri="{FF2B5EF4-FFF2-40B4-BE49-F238E27FC236}">
                  <a16:creationId xmlns:a16="http://schemas.microsoft.com/office/drawing/2014/main" id="{EB524FD8-0FD2-504E-9744-A09D7F686BCF}"/>
                </a:ext>
              </a:extLst>
            </p:cNvPr>
            <p:cNvSpPr/>
            <p:nvPr/>
          </p:nvSpPr>
          <p:spPr>
            <a:xfrm>
              <a:off x="7916850" y="2771463"/>
              <a:ext cx="735883" cy="255813"/>
            </a:xfrm>
            <a:custGeom>
              <a:avLst/>
              <a:gdLst/>
              <a:ahLst/>
              <a:cxnLst/>
              <a:rect l="l" t="t" r="r" b="b"/>
              <a:pathLst>
                <a:path w="22737" h="7904" extrusionOk="0">
                  <a:moveTo>
                    <a:pt x="2523" y="0"/>
                  </a:moveTo>
                  <a:cubicBezTo>
                    <a:pt x="1125" y="31"/>
                    <a:pt x="0" y="1186"/>
                    <a:pt x="61" y="2584"/>
                  </a:cubicBezTo>
                  <a:lnTo>
                    <a:pt x="61" y="5320"/>
                  </a:lnTo>
                  <a:cubicBezTo>
                    <a:pt x="0" y="6718"/>
                    <a:pt x="1125" y="7873"/>
                    <a:pt x="2523" y="7903"/>
                  </a:cubicBezTo>
                  <a:lnTo>
                    <a:pt x="22736" y="7903"/>
                  </a:lnTo>
                  <a:lnTo>
                    <a:pt x="2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0">
              <a:extLst>
                <a:ext uri="{FF2B5EF4-FFF2-40B4-BE49-F238E27FC236}">
                  <a16:creationId xmlns:a16="http://schemas.microsoft.com/office/drawing/2014/main" id="{696E2D4F-A6EC-6F73-0673-11EBEE3E5F68}"/>
                </a:ext>
              </a:extLst>
            </p:cNvPr>
            <p:cNvSpPr/>
            <p:nvPr/>
          </p:nvSpPr>
          <p:spPr>
            <a:xfrm>
              <a:off x="8024076" y="2845255"/>
              <a:ext cx="600112" cy="12234"/>
            </a:xfrm>
            <a:custGeom>
              <a:avLst/>
              <a:gdLst/>
              <a:ahLst/>
              <a:cxnLst/>
              <a:rect l="l" t="t" r="r" b="b"/>
              <a:pathLst>
                <a:path w="18542" h="378" extrusionOk="0">
                  <a:moveTo>
                    <a:pt x="9271" y="0"/>
                  </a:moveTo>
                  <a:cubicBezTo>
                    <a:pt x="7721" y="31"/>
                    <a:pt x="6171" y="31"/>
                    <a:pt x="4620" y="61"/>
                  </a:cubicBezTo>
                  <a:cubicBezTo>
                    <a:pt x="3070" y="91"/>
                    <a:pt x="1550" y="122"/>
                    <a:pt x="0" y="183"/>
                  </a:cubicBezTo>
                  <a:cubicBezTo>
                    <a:pt x="1520" y="274"/>
                    <a:pt x="3070" y="274"/>
                    <a:pt x="4620" y="335"/>
                  </a:cubicBezTo>
                  <a:cubicBezTo>
                    <a:pt x="5717" y="356"/>
                    <a:pt x="6813" y="378"/>
                    <a:pt x="7909" y="378"/>
                  </a:cubicBezTo>
                  <a:cubicBezTo>
                    <a:pt x="8363" y="378"/>
                    <a:pt x="8817" y="374"/>
                    <a:pt x="9271" y="365"/>
                  </a:cubicBezTo>
                  <a:cubicBezTo>
                    <a:pt x="10791" y="365"/>
                    <a:pt x="12341" y="365"/>
                    <a:pt x="13891" y="335"/>
                  </a:cubicBezTo>
                  <a:lnTo>
                    <a:pt x="16201" y="274"/>
                  </a:lnTo>
                  <a:cubicBezTo>
                    <a:pt x="16991" y="243"/>
                    <a:pt x="17782" y="243"/>
                    <a:pt x="18542" y="183"/>
                  </a:cubicBezTo>
                  <a:cubicBezTo>
                    <a:pt x="17751" y="152"/>
                    <a:pt x="16961" y="152"/>
                    <a:pt x="16201" y="91"/>
                  </a:cubicBezTo>
                  <a:lnTo>
                    <a:pt x="13891" y="6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0">
              <a:extLst>
                <a:ext uri="{FF2B5EF4-FFF2-40B4-BE49-F238E27FC236}">
                  <a16:creationId xmlns:a16="http://schemas.microsoft.com/office/drawing/2014/main" id="{291403AA-EF03-A752-A1EE-0700488F0904}"/>
                </a:ext>
              </a:extLst>
            </p:cNvPr>
            <p:cNvSpPr/>
            <p:nvPr/>
          </p:nvSpPr>
          <p:spPr>
            <a:xfrm>
              <a:off x="8024076" y="2885582"/>
              <a:ext cx="600112" cy="11846"/>
            </a:xfrm>
            <a:custGeom>
              <a:avLst/>
              <a:gdLst/>
              <a:ahLst/>
              <a:cxnLst/>
              <a:rect l="l" t="t" r="r" b="b"/>
              <a:pathLst>
                <a:path w="18542" h="366" extrusionOk="0">
                  <a:moveTo>
                    <a:pt x="9271" y="0"/>
                  </a:moveTo>
                  <a:cubicBezTo>
                    <a:pt x="7721" y="31"/>
                    <a:pt x="6171" y="31"/>
                    <a:pt x="4620" y="31"/>
                  </a:cubicBezTo>
                  <a:cubicBezTo>
                    <a:pt x="3070" y="61"/>
                    <a:pt x="1550" y="122"/>
                    <a:pt x="0" y="183"/>
                  </a:cubicBezTo>
                  <a:cubicBezTo>
                    <a:pt x="1520" y="274"/>
                    <a:pt x="3070" y="274"/>
                    <a:pt x="4620" y="304"/>
                  </a:cubicBezTo>
                  <a:cubicBezTo>
                    <a:pt x="6171" y="365"/>
                    <a:pt x="7721" y="365"/>
                    <a:pt x="9271" y="365"/>
                  </a:cubicBezTo>
                  <a:cubicBezTo>
                    <a:pt x="10791" y="335"/>
                    <a:pt x="12341" y="335"/>
                    <a:pt x="13891" y="304"/>
                  </a:cubicBezTo>
                  <a:lnTo>
                    <a:pt x="16201" y="274"/>
                  </a:lnTo>
                  <a:cubicBezTo>
                    <a:pt x="16991" y="244"/>
                    <a:pt x="17782" y="213"/>
                    <a:pt x="18542" y="183"/>
                  </a:cubicBezTo>
                  <a:cubicBezTo>
                    <a:pt x="17751" y="152"/>
                    <a:pt x="16961" y="122"/>
                    <a:pt x="16201" y="92"/>
                  </a:cubicBezTo>
                  <a:lnTo>
                    <a:pt x="13891" y="3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0">
              <a:extLst>
                <a:ext uri="{FF2B5EF4-FFF2-40B4-BE49-F238E27FC236}">
                  <a16:creationId xmlns:a16="http://schemas.microsoft.com/office/drawing/2014/main" id="{3C7FE53E-7FCA-C65D-E9F7-2BD73F7BAE26}"/>
                </a:ext>
              </a:extLst>
            </p:cNvPr>
            <p:cNvSpPr/>
            <p:nvPr/>
          </p:nvSpPr>
          <p:spPr>
            <a:xfrm>
              <a:off x="8024076" y="2945587"/>
              <a:ext cx="600112" cy="12234"/>
            </a:xfrm>
            <a:custGeom>
              <a:avLst/>
              <a:gdLst/>
              <a:ahLst/>
              <a:cxnLst/>
              <a:rect l="l" t="t" r="r" b="b"/>
              <a:pathLst>
                <a:path w="18542" h="378" extrusionOk="0">
                  <a:moveTo>
                    <a:pt x="9271" y="1"/>
                  </a:moveTo>
                  <a:cubicBezTo>
                    <a:pt x="7721" y="31"/>
                    <a:pt x="6171" y="31"/>
                    <a:pt x="4620" y="61"/>
                  </a:cubicBezTo>
                  <a:cubicBezTo>
                    <a:pt x="3070" y="92"/>
                    <a:pt x="1550" y="122"/>
                    <a:pt x="0" y="183"/>
                  </a:cubicBezTo>
                  <a:cubicBezTo>
                    <a:pt x="1520" y="274"/>
                    <a:pt x="3070" y="274"/>
                    <a:pt x="4620" y="335"/>
                  </a:cubicBezTo>
                  <a:cubicBezTo>
                    <a:pt x="5717" y="356"/>
                    <a:pt x="6813" y="378"/>
                    <a:pt x="7909" y="378"/>
                  </a:cubicBezTo>
                  <a:cubicBezTo>
                    <a:pt x="8363" y="378"/>
                    <a:pt x="8817" y="374"/>
                    <a:pt x="9271" y="365"/>
                  </a:cubicBezTo>
                  <a:cubicBezTo>
                    <a:pt x="10031" y="350"/>
                    <a:pt x="10798" y="350"/>
                    <a:pt x="11570" y="350"/>
                  </a:cubicBezTo>
                  <a:cubicBezTo>
                    <a:pt x="12341" y="350"/>
                    <a:pt x="13116" y="350"/>
                    <a:pt x="13891" y="335"/>
                  </a:cubicBezTo>
                  <a:lnTo>
                    <a:pt x="16201" y="274"/>
                  </a:lnTo>
                  <a:cubicBezTo>
                    <a:pt x="16991" y="244"/>
                    <a:pt x="17782" y="244"/>
                    <a:pt x="18542" y="183"/>
                  </a:cubicBezTo>
                  <a:cubicBezTo>
                    <a:pt x="17751" y="152"/>
                    <a:pt x="16961" y="122"/>
                    <a:pt x="16201" y="92"/>
                  </a:cubicBezTo>
                  <a:lnTo>
                    <a:pt x="13891" y="61"/>
                  </a:lnTo>
                  <a:cubicBezTo>
                    <a:pt x="12341" y="1"/>
                    <a:pt x="10791"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0">
              <a:extLst>
                <a:ext uri="{FF2B5EF4-FFF2-40B4-BE49-F238E27FC236}">
                  <a16:creationId xmlns:a16="http://schemas.microsoft.com/office/drawing/2014/main" id="{68694FA9-68A1-F67F-61F6-3CD86EB4E41C}"/>
                </a:ext>
              </a:extLst>
            </p:cNvPr>
            <p:cNvSpPr/>
            <p:nvPr/>
          </p:nvSpPr>
          <p:spPr>
            <a:xfrm>
              <a:off x="7910928" y="2764569"/>
              <a:ext cx="741806" cy="270571"/>
            </a:xfrm>
            <a:custGeom>
              <a:avLst/>
              <a:gdLst/>
              <a:ahLst/>
              <a:cxnLst/>
              <a:rect l="l" t="t" r="r" b="b"/>
              <a:pathLst>
                <a:path w="22920" h="8360" extrusionOk="0">
                  <a:moveTo>
                    <a:pt x="2706" y="1"/>
                  </a:moveTo>
                  <a:cubicBezTo>
                    <a:pt x="1186" y="31"/>
                    <a:pt x="1" y="1308"/>
                    <a:pt x="31" y="2797"/>
                  </a:cubicBezTo>
                  <a:lnTo>
                    <a:pt x="31" y="5533"/>
                  </a:lnTo>
                  <a:cubicBezTo>
                    <a:pt x="1" y="7053"/>
                    <a:pt x="1186" y="8299"/>
                    <a:pt x="2706" y="8360"/>
                  </a:cubicBezTo>
                  <a:lnTo>
                    <a:pt x="22919" y="8360"/>
                  </a:lnTo>
                  <a:lnTo>
                    <a:pt x="22919" y="7904"/>
                  </a:lnTo>
                  <a:lnTo>
                    <a:pt x="2706" y="7904"/>
                  </a:lnTo>
                  <a:cubicBezTo>
                    <a:pt x="1429" y="7873"/>
                    <a:pt x="396" y="6809"/>
                    <a:pt x="457" y="5533"/>
                  </a:cubicBezTo>
                  <a:lnTo>
                    <a:pt x="457" y="2797"/>
                  </a:lnTo>
                  <a:cubicBezTo>
                    <a:pt x="396" y="1521"/>
                    <a:pt x="1429" y="457"/>
                    <a:pt x="2706" y="426"/>
                  </a:cubicBezTo>
                  <a:lnTo>
                    <a:pt x="22919" y="426"/>
                  </a:lnTo>
                  <a:lnTo>
                    <a:pt x="22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0">
              <a:extLst>
                <a:ext uri="{FF2B5EF4-FFF2-40B4-BE49-F238E27FC236}">
                  <a16:creationId xmlns:a16="http://schemas.microsoft.com/office/drawing/2014/main" id="{997BF664-988C-B81F-B623-FA505040B100}"/>
                </a:ext>
              </a:extLst>
            </p:cNvPr>
            <p:cNvSpPr/>
            <p:nvPr/>
          </p:nvSpPr>
          <p:spPr>
            <a:xfrm>
              <a:off x="6759931" y="3035108"/>
              <a:ext cx="828350" cy="270571"/>
            </a:xfrm>
            <a:custGeom>
              <a:avLst/>
              <a:gdLst/>
              <a:ahLst/>
              <a:cxnLst/>
              <a:rect l="l" t="t" r="r" b="b"/>
              <a:pathLst>
                <a:path w="25594" h="8360" extrusionOk="0">
                  <a:moveTo>
                    <a:pt x="2676" y="1"/>
                  </a:moveTo>
                  <a:cubicBezTo>
                    <a:pt x="1186" y="31"/>
                    <a:pt x="1" y="1308"/>
                    <a:pt x="31" y="2797"/>
                  </a:cubicBezTo>
                  <a:lnTo>
                    <a:pt x="31" y="5533"/>
                  </a:lnTo>
                  <a:cubicBezTo>
                    <a:pt x="1" y="7052"/>
                    <a:pt x="1186" y="8299"/>
                    <a:pt x="2676" y="8359"/>
                  </a:cubicBezTo>
                  <a:lnTo>
                    <a:pt x="25594" y="8359"/>
                  </a:lnTo>
                  <a:lnTo>
                    <a:pt x="25594" y="7903"/>
                  </a:lnTo>
                  <a:cubicBezTo>
                    <a:pt x="24317" y="7873"/>
                    <a:pt x="23314" y="6809"/>
                    <a:pt x="23345" y="5533"/>
                  </a:cubicBezTo>
                  <a:lnTo>
                    <a:pt x="23345" y="2827"/>
                  </a:lnTo>
                  <a:cubicBezTo>
                    <a:pt x="23314" y="1520"/>
                    <a:pt x="24317" y="456"/>
                    <a:pt x="25594" y="426"/>
                  </a:cubicBezTo>
                  <a:lnTo>
                    <a:pt x="25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0">
              <a:extLst>
                <a:ext uri="{FF2B5EF4-FFF2-40B4-BE49-F238E27FC236}">
                  <a16:creationId xmlns:a16="http://schemas.microsoft.com/office/drawing/2014/main" id="{20B5C1FF-DBD0-1675-E51E-BF615C0DC227}"/>
                </a:ext>
              </a:extLst>
            </p:cNvPr>
            <p:cNvSpPr/>
            <p:nvPr/>
          </p:nvSpPr>
          <p:spPr>
            <a:xfrm>
              <a:off x="6764851" y="3035108"/>
              <a:ext cx="823430" cy="62011"/>
            </a:xfrm>
            <a:custGeom>
              <a:avLst/>
              <a:gdLst/>
              <a:ahLst/>
              <a:cxnLst/>
              <a:rect l="l" t="t" r="r" b="b"/>
              <a:pathLst>
                <a:path w="25442" h="1916" extrusionOk="0">
                  <a:moveTo>
                    <a:pt x="2524" y="1"/>
                  </a:moveTo>
                  <a:cubicBezTo>
                    <a:pt x="1369" y="1"/>
                    <a:pt x="335" y="791"/>
                    <a:pt x="1" y="1915"/>
                  </a:cubicBezTo>
                  <a:lnTo>
                    <a:pt x="23375" y="1915"/>
                  </a:lnTo>
                  <a:cubicBezTo>
                    <a:pt x="23679" y="1034"/>
                    <a:pt x="24530" y="456"/>
                    <a:pt x="25442" y="426"/>
                  </a:cubicBezTo>
                  <a:lnTo>
                    <a:pt x="254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0">
              <a:extLst>
                <a:ext uri="{FF2B5EF4-FFF2-40B4-BE49-F238E27FC236}">
                  <a16:creationId xmlns:a16="http://schemas.microsoft.com/office/drawing/2014/main" id="{6B6D0638-2610-9DB7-3214-E79C0270E16D}"/>
                </a:ext>
              </a:extLst>
            </p:cNvPr>
            <p:cNvSpPr/>
            <p:nvPr/>
          </p:nvSpPr>
          <p:spPr>
            <a:xfrm>
              <a:off x="6762876" y="3233829"/>
              <a:ext cx="825405" cy="71850"/>
            </a:xfrm>
            <a:custGeom>
              <a:avLst/>
              <a:gdLst/>
              <a:ahLst/>
              <a:cxnLst/>
              <a:rect l="l" t="t" r="r" b="b"/>
              <a:pathLst>
                <a:path w="25503" h="2220" extrusionOk="0">
                  <a:moveTo>
                    <a:pt x="1" y="0"/>
                  </a:moveTo>
                  <a:cubicBezTo>
                    <a:pt x="214" y="1247"/>
                    <a:pt x="1308" y="2189"/>
                    <a:pt x="2585" y="2219"/>
                  </a:cubicBezTo>
                  <a:lnTo>
                    <a:pt x="25503" y="2219"/>
                  </a:lnTo>
                  <a:lnTo>
                    <a:pt x="25503" y="1763"/>
                  </a:lnTo>
                  <a:cubicBezTo>
                    <a:pt x="24469" y="1733"/>
                    <a:pt x="23558" y="1003"/>
                    <a:pt x="2334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0">
              <a:extLst>
                <a:ext uri="{FF2B5EF4-FFF2-40B4-BE49-F238E27FC236}">
                  <a16:creationId xmlns:a16="http://schemas.microsoft.com/office/drawing/2014/main" id="{582F4660-2ED7-6BF6-1155-95AF6BBB946D}"/>
                </a:ext>
              </a:extLst>
            </p:cNvPr>
            <p:cNvSpPr/>
            <p:nvPr/>
          </p:nvSpPr>
          <p:spPr>
            <a:xfrm>
              <a:off x="7320687" y="3035108"/>
              <a:ext cx="187911" cy="270571"/>
            </a:xfrm>
            <a:custGeom>
              <a:avLst/>
              <a:gdLst/>
              <a:ahLst/>
              <a:cxnLst/>
              <a:rect l="l" t="t" r="r" b="b"/>
              <a:pathLst>
                <a:path w="5806" h="8360" extrusionOk="0">
                  <a:moveTo>
                    <a:pt x="2706" y="1"/>
                  </a:moveTo>
                  <a:cubicBezTo>
                    <a:pt x="1186" y="31"/>
                    <a:pt x="0" y="1308"/>
                    <a:pt x="31" y="2827"/>
                  </a:cubicBezTo>
                  <a:lnTo>
                    <a:pt x="31" y="5533"/>
                  </a:lnTo>
                  <a:cubicBezTo>
                    <a:pt x="0" y="7052"/>
                    <a:pt x="1186" y="8299"/>
                    <a:pt x="2706" y="8359"/>
                  </a:cubicBezTo>
                  <a:lnTo>
                    <a:pt x="5806" y="8359"/>
                  </a:lnTo>
                  <a:cubicBezTo>
                    <a:pt x="4286" y="8299"/>
                    <a:pt x="3101" y="7052"/>
                    <a:pt x="3131" y="5533"/>
                  </a:cubicBezTo>
                  <a:lnTo>
                    <a:pt x="313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0">
              <a:extLst>
                <a:ext uri="{FF2B5EF4-FFF2-40B4-BE49-F238E27FC236}">
                  <a16:creationId xmlns:a16="http://schemas.microsoft.com/office/drawing/2014/main" id="{081E6392-D224-3A30-C9DE-AA3915AAA51E}"/>
                </a:ext>
              </a:extLst>
            </p:cNvPr>
            <p:cNvSpPr/>
            <p:nvPr/>
          </p:nvSpPr>
          <p:spPr>
            <a:xfrm>
              <a:off x="7326578" y="3035108"/>
              <a:ext cx="182021" cy="62011"/>
            </a:xfrm>
            <a:custGeom>
              <a:avLst/>
              <a:gdLst/>
              <a:ahLst/>
              <a:cxnLst/>
              <a:rect l="l" t="t" r="r" b="b"/>
              <a:pathLst>
                <a:path w="5624" h="1916" extrusionOk="0">
                  <a:moveTo>
                    <a:pt x="2524" y="1"/>
                  </a:moveTo>
                  <a:cubicBezTo>
                    <a:pt x="1338" y="1"/>
                    <a:pt x="335" y="791"/>
                    <a:pt x="1" y="1915"/>
                  </a:cubicBezTo>
                  <a:lnTo>
                    <a:pt x="3101" y="1915"/>
                  </a:lnTo>
                  <a:cubicBezTo>
                    <a:pt x="3435" y="791"/>
                    <a:pt x="4469" y="1"/>
                    <a:pt x="5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0">
              <a:extLst>
                <a:ext uri="{FF2B5EF4-FFF2-40B4-BE49-F238E27FC236}">
                  <a16:creationId xmlns:a16="http://schemas.microsoft.com/office/drawing/2014/main" id="{1F5B8F37-230E-AF10-1CB3-C651E10FFDB0}"/>
                </a:ext>
              </a:extLst>
            </p:cNvPr>
            <p:cNvSpPr/>
            <p:nvPr/>
          </p:nvSpPr>
          <p:spPr>
            <a:xfrm>
              <a:off x="7323632" y="3233829"/>
              <a:ext cx="184966" cy="71850"/>
            </a:xfrm>
            <a:custGeom>
              <a:avLst/>
              <a:gdLst/>
              <a:ahLst/>
              <a:cxnLst/>
              <a:rect l="l" t="t" r="r" b="b"/>
              <a:pathLst>
                <a:path w="5715" h="2220" extrusionOk="0">
                  <a:moveTo>
                    <a:pt x="0" y="0"/>
                  </a:moveTo>
                  <a:cubicBezTo>
                    <a:pt x="244" y="1247"/>
                    <a:pt x="1338" y="2189"/>
                    <a:pt x="2615" y="2219"/>
                  </a:cubicBezTo>
                  <a:lnTo>
                    <a:pt x="5715" y="2219"/>
                  </a:lnTo>
                  <a:cubicBezTo>
                    <a:pt x="4438" y="2189"/>
                    <a:pt x="334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0">
              <a:extLst>
                <a:ext uri="{FF2B5EF4-FFF2-40B4-BE49-F238E27FC236}">
                  <a16:creationId xmlns:a16="http://schemas.microsoft.com/office/drawing/2014/main" id="{DDD31E31-5254-76E1-1D6A-AA8E50F1C304}"/>
                </a:ext>
              </a:extLst>
            </p:cNvPr>
            <p:cNvSpPr/>
            <p:nvPr/>
          </p:nvSpPr>
          <p:spPr>
            <a:xfrm>
              <a:off x="7151483" y="3035108"/>
              <a:ext cx="187911" cy="270571"/>
            </a:xfrm>
            <a:custGeom>
              <a:avLst/>
              <a:gdLst/>
              <a:ahLst/>
              <a:cxnLst/>
              <a:rect l="l" t="t" r="r" b="b"/>
              <a:pathLst>
                <a:path w="5806" h="8360" extrusionOk="0">
                  <a:moveTo>
                    <a:pt x="2705" y="1"/>
                  </a:moveTo>
                  <a:cubicBezTo>
                    <a:pt x="1186" y="31"/>
                    <a:pt x="0" y="1308"/>
                    <a:pt x="61" y="2827"/>
                  </a:cubicBezTo>
                  <a:lnTo>
                    <a:pt x="61" y="5533"/>
                  </a:lnTo>
                  <a:cubicBezTo>
                    <a:pt x="0" y="7052"/>
                    <a:pt x="1186" y="8299"/>
                    <a:pt x="2705" y="8359"/>
                  </a:cubicBezTo>
                  <a:lnTo>
                    <a:pt x="5806" y="8359"/>
                  </a:lnTo>
                  <a:cubicBezTo>
                    <a:pt x="4316" y="8299"/>
                    <a:pt x="3101" y="7052"/>
                    <a:pt x="3161" y="5533"/>
                  </a:cubicBezTo>
                  <a:lnTo>
                    <a:pt x="316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0">
              <a:extLst>
                <a:ext uri="{FF2B5EF4-FFF2-40B4-BE49-F238E27FC236}">
                  <a16:creationId xmlns:a16="http://schemas.microsoft.com/office/drawing/2014/main" id="{5CAB4B4D-2F29-AF00-775C-D555307F69C0}"/>
                </a:ext>
              </a:extLst>
            </p:cNvPr>
            <p:cNvSpPr/>
            <p:nvPr/>
          </p:nvSpPr>
          <p:spPr>
            <a:xfrm>
              <a:off x="7157373" y="3035108"/>
              <a:ext cx="183024" cy="62011"/>
            </a:xfrm>
            <a:custGeom>
              <a:avLst/>
              <a:gdLst/>
              <a:ahLst/>
              <a:cxnLst/>
              <a:rect l="l" t="t" r="r" b="b"/>
              <a:pathLst>
                <a:path w="5655" h="1916" extrusionOk="0">
                  <a:moveTo>
                    <a:pt x="2523" y="1"/>
                  </a:moveTo>
                  <a:cubicBezTo>
                    <a:pt x="1338" y="1"/>
                    <a:pt x="335" y="791"/>
                    <a:pt x="1" y="1915"/>
                  </a:cubicBezTo>
                  <a:lnTo>
                    <a:pt x="3101" y="1915"/>
                  </a:lnTo>
                  <a:cubicBezTo>
                    <a:pt x="3435" y="791"/>
                    <a:pt x="4469" y="1"/>
                    <a:pt x="5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0">
              <a:extLst>
                <a:ext uri="{FF2B5EF4-FFF2-40B4-BE49-F238E27FC236}">
                  <a16:creationId xmlns:a16="http://schemas.microsoft.com/office/drawing/2014/main" id="{B95931E2-3B8B-8C3F-D31D-738857AF6731}"/>
                </a:ext>
              </a:extLst>
            </p:cNvPr>
            <p:cNvSpPr/>
            <p:nvPr/>
          </p:nvSpPr>
          <p:spPr>
            <a:xfrm>
              <a:off x="7155399" y="3233829"/>
              <a:ext cx="183995" cy="71850"/>
            </a:xfrm>
            <a:custGeom>
              <a:avLst/>
              <a:gdLst/>
              <a:ahLst/>
              <a:cxnLst/>
              <a:rect l="l" t="t" r="r" b="b"/>
              <a:pathLst>
                <a:path w="5685" h="2220" extrusionOk="0">
                  <a:moveTo>
                    <a:pt x="1" y="0"/>
                  </a:moveTo>
                  <a:cubicBezTo>
                    <a:pt x="214" y="1247"/>
                    <a:pt x="1308" y="2159"/>
                    <a:pt x="2584" y="2219"/>
                  </a:cubicBezTo>
                  <a:lnTo>
                    <a:pt x="5685" y="2219"/>
                  </a:lnTo>
                  <a:cubicBezTo>
                    <a:pt x="4408" y="2159"/>
                    <a:pt x="331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0">
              <a:extLst>
                <a:ext uri="{FF2B5EF4-FFF2-40B4-BE49-F238E27FC236}">
                  <a16:creationId xmlns:a16="http://schemas.microsoft.com/office/drawing/2014/main" id="{C4F9CD53-3727-8171-FC5C-F0FBEEA88E8B}"/>
                </a:ext>
              </a:extLst>
            </p:cNvPr>
            <p:cNvSpPr/>
            <p:nvPr/>
          </p:nvSpPr>
          <p:spPr>
            <a:xfrm>
              <a:off x="7507595" y="3042002"/>
              <a:ext cx="1176597" cy="255813"/>
            </a:xfrm>
            <a:custGeom>
              <a:avLst/>
              <a:gdLst/>
              <a:ahLst/>
              <a:cxnLst/>
              <a:rect l="l" t="t" r="r" b="b"/>
              <a:pathLst>
                <a:path w="36354" h="7904" extrusionOk="0">
                  <a:moveTo>
                    <a:pt x="2493" y="0"/>
                  </a:moveTo>
                  <a:cubicBezTo>
                    <a:pt x="1095" y="31"/>
                    <a:pt x="0" y="1186"/>
                    <a:pt x="31" y="2584"/>
                  </a:cubicBezTo>
                  <a:lnTo>
                    <a:pt x="31" y="5320"/>
                  </a:lnTo>
                  <a:cubicBezTo>
                    <a:pt x="0" y="6718"/>
                    <a:pt x="1095" y="7873"/>
                    <a:pt x="2493" y="7903"/>
                  </a:cubicBezTo>
                  <a:lnTo>
                    <a:pt x="36354" y="7903"/>
                  </a:lnTo>
                  <a:lnTo>
                    <a:pt x="3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0">
              <a:extLst>
                <a:ext uri="{FF2B5EF4-FFF2-40B4-BE49-F238E27FC236}">
                  <a16:creationId xmlns:a16="http://schemas.microsoft.com/office/drawing/2014/main" id="{531131D7-64FA-AD46-BAE2-22CF191E2791}"/>
                </a:ext>
              </a:extLst>
            </p:cNvPr>
            <p:cNvSpPr/>
            <p:nvPr/>
          </p:nvSpPr>
          <p:spPr>
            <a:xfrm>
              <a:off x="7588249" y="3126604"/>
              <a:ext cx="1002506" cy="11846"/>
            </a:xfrm>
            <a:custGeom>
              <a:avLst/>
              <a:gdLst/>
              <a:ahLst/>
              <a:cxnLst/>
              <a:rect l="l" t="t" r="r" b="b"/>
              <a:pathLst>
                <a:path w="30975" h="366" extrusionOk="0">
                  <a:moveTo>
                    <a:pt x="15503" y="0"/>
                  </a:moveTo>
                  <a:lnTo>
                    <a:pt x="7752" y="31"/>
                  </a:lnTo>
                  <a:cubicBezTo>
                    <a:pt x="5168" y="61"/>
                    <a:pt x="2585" y="91"/>
                    <a:pt x="1" y="183"/>
                  </a:cubicBezTo>
                  <a:cubicBezTo>
                    <a:pt x="2585" y="243"/>
                    <a:pt x="5168" y="274"/>
                    <a:pt x="7752" y="304"/>
                  </a:cubicBezTo>
                  <a:lnTo>
                    <a:pt x="15503" y="365"/>
                  </a:lnTo>
                  <a:lnTo>
                    <a:pt x="23223" y="304"/>
                  </a:lnTo>
                  <a:lnTo>
                    <a:pt x="27114" y="274"/>
                  </a:lnTo>
                  <a:cubicBezTo>
                    <a:pt x="28391" y="243"/>
                    <a:pt x="29698" y="213"/>
                    <a:pt x="30974" y="183"/>
                  </a:cubicBezTo>
                  <a:cubicBezTo>
                    <a:pt x="29698" y="122"/>
                    <a:pt x="28391" y="122"/>
                    <a:pt x="27114" y="91"/>
                  </a:cubicBezTo>
                  <a:lnTo>
                    <a:pt x="23223" y="31"/>
                  </a:lnTo>
                  <a:lnTo>
                    <a:pt x="15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0">
              <a:extLst>
                <a:ext uri="{FF2B5EF4-FFF2-40B4-BE49-F238E27FC236}">
                  <a16:creationId xmlns:a16="http://schemas.microsoft.com/office/drawing/2014/main" id="{D6343D9A-C869-5FED-300F-7C8B00C0D7F4}"/>
                </a:ext>
              </a:extLst>
            </p:cNvPr>
            <p:cNvSpPr/>
            <p:nvPr/>
          </p:nvSpPr>
          <p:spPr>
            <a:xfrm>
              <a:off x="7647282" y="3180718"/>
              <a:ext cx="599141" cy="11813"/>
            </a:xfrm>
            <a:custGeom>
              <a:avLst/>
              <a:gdLst/>
              <a:ahLst/>
              <a:cxnLst/>
              <a:rect l="l" t="t" r="r" b="b"/>
              <a:pathLst>
                <a:path w="18512" h="365" extrusionOk="0">
                  <a:moveTo>
                    <a:pt x="9271" y="0"/>
                  </a:moveTo>
                  <a:cubicBezTo>
                    <a:pt x="7721" y="30"/>
                    <a:pt x="6171" y="30"/>
                    <a:pt x="4621" y="30"/>
                  </a:cubicBezTo>
                  <a:cubicBezTo>
                    <a:pt x="3071" y="61"/>
                    <a:pt x="1520" y="122"/>
                    <a:pt x="1" y="182"/>
                  </a:cubicBezTo>
                  <a:cubicBezTo>
                    <a:pt x="1520" y="274"/>
                    <a:pt x="3071" y="274"/>
                    <a:pt x="4621" y="304"/>
                  </a:cubicBezTo>
                  <a:cubicBezTo>
                    <a:pt x="6171" y="365"/>
                    <a:pt x="7721" y="365"/>
                    <a:pt x="9241" y="365"/>
                  </a:cubicBezTo>
                  <a:cubicBezTo>
                    <a:pt x="10791" y="334"/>
                    <a:pt x="12341" y="334"/>
                    <a:pt x="13892" y="304"/>
                  </a:cubicBezTo>
                  <a:lnTo>
                    <a:pt x="16202" y="274"/>
                  </a:lnTo>
                  <a:cubicBezTo>
                    <a:pt x="16992" y="243"/>
                    <a:pt x="17752" y="213"/>
                    <a:pt x="18512" y="182"/>
                  </a:cubicBezTo>
                  <a:cubicBezTo>
                    <a:pt x="17752" y="152"/>
                    <a:pt x="16961" y="122"/>
                    <a:pt x="16202" y="91"/>
                  </a:cubicBezTo>
                  <a:lnTo>
                    <a:pt x="13892" y="30"/>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0">
              <a:extLst>
                <a:ext uri="{FF2B5EF4-FFF2-40B4-BE49-F238E27FC236}">
                  <a16:creationId xmlns:a16="http://schemas.microsoft.com/office/drawing/2014/main" id="{22B59E06-39EF-A961-D293-A410183631D9}"/>
                </a:ext>
              </a:extLst>
            </p:cNvPr>
            <p:cNvSpPr/>
            <p:nvPr/>
          </p:nvSpPr>
          <p:spPr>
            <a:xfrm>
              <a:off x="7860762" y="3227518"/>
              <a:ext cx="770319" cy="11651"/>
            </a:xfrm>
            <a:custGeom>
              <a:avLst/>
              <a:gdLst/>
              <a:ahLst/>
              <a:cxnLst/>
              <a:rect l="l" t="t" r="r" b="b"/>
              <a:pathLst>
                <a:path w="23801" h="360" extrusionOk="0">
                  <a:moveTo>
                    <a:pt x="13652" y="0"/>
                  </a:moveTo>
                  <a:cubicBezTo>
                    <a:pt x="13073" y="0"/>
                    <a:pt x="12494" y="4"/>
                    <a:pt x="11916" y="13"/>
                  </a:cubicBezTo>
                  <a:cubicBezTo>
                    <a:pt x="9910" y="13"/>
                    <a:pt x="7934" y="13"/>
                    <a:pt x="5958" y="43"/>
                  </a:cubicBezTo>
                  <a:cubicBezTo>
                    <a:pt x="3982" y="74"/>
                    <a:pt x="1976" y="104"/>
                    <a:pt x="1" y="195"/>
                  </a:cubicBezTo>
                  <a:cubicBezTo>
                    <a:pt x="1976" y="256"/>
                    <a:pt x="3982" y="287"/>
                    <a:pt x="5958" y="317"/>
                  </a:cubicBezTo>
                  <a:cubicBezTo>
                    <a:pt x="7355" y="338"/>
                    <a:pt x="8752" y="360"/>
                    <a:pt x="10160" y="360"/>
                  </a:cubicBezTo>
                  <a:cubicBezTo>
                    <a:pt x="10743" y="360"/>
                    <a:pt x="11328" y="356"/>
                    <a:pt x="11916" y="347"/>
                  </a:cubicBezTo>
                  <a:cubicBezTo>
                    <a:pt x="13891" y="347"/>
                    <a:pt x="15867" y="347"/>
                    <a:pt x="17873" y="317"/>
                  </a:cubicBezTo>
                  <a:lnTo>
                    <a:pt x="20822" y="256"/>
                  </a:lnTo>
                  <a:cubicBezTo>
                    <a:pt x="21825" y="226"/>
                    <a:pt x="22828" y="226"/>
                    <a:pt x="23800" y="195"/>
                  </a:cubicBezTo>
                  <a:cubicBezTo>
                    <a:pt x="22828" y="135"/>
                    <a:pt x="21825" y="135"/>
                    <a:pt x="20822" y="104"/>
                  </a:cubicBezTo>
                  <a:lnTo>
                    <a:pt x="17873" y="43"/>
                  </a:lnTo>
                  <a:cubicBezTo>
                    <a:pt x="16455" y="22"/>
                    <a:pt x="15051" y="0"/>
                    <a:pt x="13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0">
              <a:extLst>
                <a:ext uri="{FF2B5EF4-FFF2-40B4-BE49-F238E27FC236}">
                  <a16:creationId xmlns:a16="http://schemas.microsoft.com/office/drawing/2014/main" id="{7CE56C9B-45FF-627E-94BA-D8A859B5D03A}"/>
                </a:ext>
              </a:extLst>
            </p:cNvPr>
            <p:cNvSpPr/>
            <p:nvPr/>
          </p:nvSpPr>
          <p:spPr>
            <a:xfrm>
              <a:off x="7500701" y="3035108"/>
              <a:ext cx="1183491" cy="270571"/>
            </a:xfrm>
            <a:custGeom>
              <a:avLst/>
              <a:gdLst/>
              <a:ahLst/>
              <a:cxnLst/>
              <a:rect l="l" t="t" r="r" b="b"/>
              <a:pathLst>
                <a:path w="36567" h="8360" extrusionOk="0">
                  <a:moveTo>
                    <a:pt x="2706" y="1"/>
                  </a:moveTo>
                  <a:cubicBezTo>
                    <a:pt x="1186" y="31"/>
                    <a:pt x="1" y="1308"/>
                    <a:pt x="62" y="2797"/>
                  </a:cubicBezTo>
                  <a:lnTo>
                    <a:pt x="62" y="5533"/>
                  </a:lnTo>
                  <a:cubicBezTo>
                    <a:pt x="1" y="7022"/>
                    <a:pt x="1186" y="8299"/>
                    <a:pt x="2706" y="8359"/>
                  </a:cubicBezTo>
                  <a:lnTo>
                    <a:pt x="36567" y="8359"/>
                  </a:lnTo>
                  <a:lnTo>
                    <a:pt x="36567" y="7903"/>
                  </a:lnTo>
                  <a:lnTo>
                    <a:pt x="2706" y="7903"/>
                  </a:lnTo>
                  <a:cubicBezTo>
                    <a:pt x="1429" y="7873"/>
                    <a:pt x="426" y="6809"/>
                    <a:pt x="457" y="5533"/>
                  </a:cubicBezTo>
                  <a:lnTo>
                    <a:pt x="457" y="2797"/>
                  </a:lnTo>
                  <a:cubicBezTo>
                    <a:pt x="426" y="1520"/>
                    <a:pt x="1429" y="456"/>
                    <a:pt x="2706" y="426"/>
                  </a:cubicBezTo>
                  <a:lnTo>
                    <a:pt x="36567" y="426"/>
                  </a:lnTo>
                  <a:lnTo>
                    <a:pt x="36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0">
              <a:extLst>
                <a:ext uri="{FF2B5EF4-FFF2-40B4-BE49-F238E27FC236}">
                  <a16:creationId xmlns:a16="http://schemas.microsoft.com/office/drawing/2014/main" id="{8BB3B963-7C6C-ACEB-F005-62F64A24ADBF}"/>
                </a:ext>
              </a:extLst>
            </p:cNvPr>
            <p:cNvSpPr/>
            <p:nvPr/>
          </p:nvSpPr>
          <p:spPr>
            <a:xfrm>
              <a:off x="6759931" y="3307621"/>
              <a:ext cx="828350" cy="270539"/>
            </a:xfrm>
            <a:custGeom>
              <a:avLst/>
              <a:gdLst/>
              <a:ahLst/>
              <a:cxnLst/>
              <a:rect l="l" t="t" r="r" b="b"/>
              <a:pathLst>
                <a:path w="25594" h="8359" extrusionOk="0">
                  <a:moveTo>
                    <a:pt x="2676" y="0"/>
                  </a:moveTo>
                  <a:cubicBezTo>
                    <a:pt x="1186" y="30"/>
                    <a:pt x="1" y="1307"/>
                    <a:pt x="31" y="2796"/>
                  </a:cubicBezTo>
                  <a:lnTo>
                    <a:pt x="31" y="5532"/>
                  </a:lnTo>
                  <a:cubicBezTo>
                    <a:pt x="1" y="7021"/>
                    <a:pt x="1186" y="8298"/>
                    <a:pt x="2676" y="8359"/>
                  </a:cubicBezTo>
                  <a:lnTo>
                    <a:pt x="25594" y="8359"/>
                  </a:lnTo>
                  <a:lnTo>
                    <a:pt x="25594" y="7903"/>
                  </a:lnTo>
                  <a:cubicBezTo>
                    <a:pt x="24317" y="7873"/>
                    <a:pt x="23314" y="6809"/>
                    <a:pt x="23345" y="5532"/>
                  </a:cubicBezTo>
                  <a:lnTo>
                    <a:pt x="23345" y="2827"/>
                  </a:lnTo>
                  <a:cubicBezTo>
                    <a:pt x="23314" y="1520"/>
                    <a:pt x="24317" y="456"/>
                    <a:pt x="25594" y="426"/>
                  </a:cubicBezTo>
                  <a:lnTo>
                    <a:pt x="25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0">
              <a:extLst>
                <a:ext uri="{FF2B5EF4-FFF2-40B4-BE49-F238E27FC236}">
                  <a16:creationId xmlns:a16="http://schemas.microsoft.com/office/drawing/2014/main" id="{8947911D-9D3A-5AC4-9F0A-D170A7204F31}"/>
                </a:ext>
              </a:extLst>
            </p:cNvPr>
            <p:cNvSpPr/>
            <p:nvPr/>
          </p:nvSpPr>
          <p:spPr>
            <a:xfrm>
              <a:off x="6764851" y="3307621"/>
              <a:ext cx="823430" cy="61979"/>
            </a:xfrm>
            <a:custGeom>
              <a:avLst/>
              <a:gdLst/>
              <a:ahLst/>
              <a:cxnLst/>
              <a:rect l="l" t="t" r="r" b="b"/>
              <a:pathLst>
                <a:path w="25442" h="1915" extrusionOk="0">
                  <a:moveTo>
                    <a:pt x="2524" y="0"/>
                  </a:moveTo>
                  <a:cubicBezTo>
                    <a:pt x="1369" y="0"/>
                    <a:pt x="335" y="790"/>
                    <a:pt x="1" y="1915"/>
                  </a:cubicBezTo>
                  <a:lnTo>
                    <a:pt x="23375" y="1915"/>
                  </a:lnTo>
                  <a:cubicBezTo>
                    <a:pt x="23679" y="1034"/>
                    <a:pt x="24530" y="456"/>
                    <a:pt x="25442" y="426"/>
                  </a:cubicBezTo>
                  <a:lnTo>
                    <a:pt x="2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0">
              <a:extLst>
                <a:ext uri="{FF2B5EF4-FFF2-40B4-BE49-F238E27FC236}">
                  <a16:creationId xmlns:a16="http://schemas.microsoft.com/office/drawing/2014/main" id="{5E851C26-7B04-9556-F1A2-CD63E337AFF6}"/>
                </a:ext>
              </a:extLst>
            </p:cNvPr>
            <p:cNvSpPr/>
            <p:nvPr/>
          </p:nvSpPr>
          <p:spPr>
            <a:xfrm>
              <a:off x="6762876" y="3505339"/>
              <a:ext cx="825405" cy="72821"/>
            </a:xfrm>
            <a:custGeom>
              <a:avLst/>
              <a:gdLst/>
              <a:ahLst/>
              <a:cxnLst/>
              <a:rect l="l" t="t" r="r" b="b"/>
              <a:pathLst>
                <a:path w="25503" h="2250" extrusionOk="0">
                  <a:moveTo>
                    <a:pt x="1" y="1"/>
                  </a:moveTo>
                  <a:cubicBezTo>
                    <a:pt x="214" y="1277"/>
                    <a:pt x="1308" y="2219"/>
                    <a:pt x="2585" y="2250"/>
                  </a:cubicBezTo>
                  <a:lnTo>
                    <a:pt x="25503" y="2250"/>
                  </a:lnTo>
                  <a:lnTo>
                    <a:pt x="25503" y="1794"/>
                  </a:lnTo>
                  <a:cubicBezTo>
                    <a:pt x="24469" y="1764"/>
                    <a:pt x="23558" y="1034"/>
                    <a:pt x="2334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0">
              <a:extLst>
                <a:ext uri="{FF2B5EF4-FFF2-40B4-BE49-F238E27FC236}">
                  <a16:creationId xmlns:a16="http://schemas.microsoft.com/office/drawing/2014/main" id="{7D9738CC-4436-F051-183B-47E98FF8174F}"/>
                </a:ext>
              </a:extLst>
            </p:cNvPr>
            <p:cNvSpPr/>
            <p:nvPr/>
          </p:nvSpPr>
          <p:spPr>
            <a:xfrm>
              <a:off x="7320687" y="3307621"/>
              <a:ext cx="187911" cy="270539"/>
            </a:xfrm>
            <a:custGeom>
              <a:avLst/>
              <a:gdLst/>
              <a:ahLst/>
              <a:cxnLst/>
              <a:rect l="l" t="t" r="r" b="b"/>
              <a:pathLst>
                <a:path w="5806" h="8359" extrusionOk="0">
                  <a:moveTo>
                    <a:pt x="2706" y="0"/>
                  </a:moveTo>
                  <a:cubicBezTo>
                    <a:pt x="1186" y="30"/>
                    <a:pt x="0" y="1307"/>
                    <a:pt x="31" y="2827"/>
                  </a:cubicBezTo>
                  <a:lnTo>
                    <a:pt x="31" y="5532"/>
                  </a:lnTo>
                  <a:cubicBezTo>
                    <a:pt x="0" y="7052"/>
                    <a:pt x="1186" y="8298"/>
                    <a:pt x="2706" y="8359"/>
                  </a:cubicBezTo>
                  <a:lnTo>
                    <a:pt x="5806" y="8359"/>
                  </a:lnTo>
                  <a:cubicBezTo>
                    <a:pt x="4286" y="8298"/>
                    <a:pt x="3101" y="7052"/>
                    <a:pt x="3131" y="5532"/>
                  </a:cubicBezTo>
                  <a:lnTo>
                    <a:pt x="3131" y="2827"/>
                  </a:lnTo>
                  <a:cubicBezTo>
                    <a:pt x="3101" y="1307"/>
                    <a:pt x="4286" y="30"/>
                    <a:pt x="5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0">
              <a:extLst>
                <a:ext uri="{FF2B5EF4-FFF2-40B4-BE49-F238E27FC236}">
                  <a16:creationId xmlns:a16="http://schemas.microsoft.com/office/drawing/2014/main" id="{A35B3E1A-BA96-E83E-1195-148DE0C495AC}"/>
                </a:ext>
              </a:extLst>
            </p:cNvPr>
            <p:cNvSpPr/>
            <p:nvPr/>
          </p:nvSpPr>
          <p:spPr>
            <a:xfrm>
              <a:off x="7326578" y="3307621"/>
              <a:ext cx="182021" cy="61979"/>
            </a:xfrm>
            <a:custGeom>
              <a:avLst/>
              <a:gdLst/>
              <a:ahLst/>
              <a:cxnLst/>
              <a:rect l="l" t="t" r="r" b="b"/>
              <a:pathLst>
                <a:path w="5624" h="1915" extrusionOk="0">
                  <a:moveTo>
                    <a:pt x="2524" y="0"/>
                  </a:moveTo>
                  <a:cubicBezTo>
                    <a:pt x="1338" y="0"/>
                    <a:pt x="335" y="790"/>
                    <a:pt x="1" y="1915"/>
                  </a:cubicBezTo>
                  <a:lnTo>
                    <a:pt x="3101" y="1915"/>
                  </a:lnTo>
                  <a:cubicBezTo>
                    <a:pt x="3435" y="790"/>
                    <a:pt x="4469" y="0"/>
                    <a:pt x="5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0">
              <a:extLst>
                <a:ext uri="{FF2B5EF4-FFF2-40B4-BE49-F238E27FC236}">
                  <a16:creationId xmlns:a16="http://schemas.microsoft.com/office/drawing/2014/main" id="{E5D86FA3-B88E-8958-E69A-50F45332C21E}"/>
                </a:ext>
              </a:extLst>
            </p:cNvPr>
            <p:cNvSpPr/>
            <p:nvPr/>
          </p:nvSpPr>
          <p:spPr>
            <a:xfrm>
              <a:off x="7323632" y="3506310"/>
              <a:ext cx="184966" cy="71850"/>
            </a:xfrm>
            <a:custGeom>
              <a:avLst/>
              <a:gdLst/>
              <a:ahLst/>
              <a:cxnLst/>
              <a:rect l="l" t="t" r="r" b="b"/>
              <a:pathLst>
                <a:path w="5715" h="2220" extrusionOk="0">
                  <a:moveTo>
                    <a:pt x="0" y="1"/>
                  </a:moveTo>
                  <a:cubicBezTo>
                    <a:pt x="244" y="1247"/>
                    <a:pt x="1338" y="2189"/>
                    <a:pt x="2615" y="2220"/>
                  </a:cubicBezTo>
                  <a:lnTo>
                    <a:pt x="5715" y="2220"/>
                  </a:lnTo>
                  <a:cubicBezTo>
                    <a:pt x="4438" y="2189"/>
                    <a:pt x="3344" y="1247"/>
                    <a:pt x="310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0">
              <a:extLst>
                <a:ext uri="{FF2B5EF4-FFF2-40B4-BE49-F238E27FC236}">
                  <a16:creationId xmlns:a16="http://schemas.microsoft.com/office/drawing/2014/main" id="{8234B10B-6EB7-FAFB-E100-98A4A58EDA5D}"/>
                </a:ext>
              </a:extLst>
            </p:cNvPr>
            <p:cNvSpPr/>
            <p:nvPr/>
          </p:nvSpPr>
          <p:spPr>
            <a:xfrm>
              <a:off x="6804206" y="3307621"/>
              <a:ext cx="393526" cy="270539"/>
            </a:xfrm>
            <a:custGeom>
              <a:avLst/>
              <a:gdLst/>
              <a:ahLst/>
              <a:cxnLst/>
              <a:rect l="l" t="t" r="r" b="b"/>
              <a:pathLst>
                <a:path w="12159" h="8359" extrusionOk="0">
                  <a:moveTo>
                    <a:pt x="2706" y="0"/>
                  </a:moveTo>
                  <a:cubicBezTo>
                    <a:pt x="1186" y="30"/>
                    <a:pt x="1" y="1307"/>
                    <a:pt x="31" y="2827"/>
                  </a:cubicBezTo>
                  <a:lnTo>
                    <a:pt x="31" y="5532"/>
                  </a:lnTo>
                  <a:cubicBezTo>
                    <a:pt x="1" y="7052"/>
                    <a:pt x="1186" y="8298"/>
                    <a:pt x="2706" y="8359"/>
                  </a:cubicBezTo>
                  <a:lnTo>
                    <a:pt x="12159" y="8359"/>
                  </a:lnTo>
                  <a:cubicBezTo>
                    <a:pt x="10639" y="8298"/>
                    <a:pt x="9423" y="7052"/>
                    <a:pt x="9484" y="5532"/>
                  </a:cubicBezTo>
                  <a:lnTo>
                    <a:pt x="9484" y="2827"/>
                  </a:lnTo>
                  <a:cubicBezTo>
                    <a:pt x="9423" y="1307"/>
                    <a:pt x="10609" y="30"/>
                    <a:pt x="12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0">
              <a:extLst>
                <a:ext uri="{FF2B5EF4-FFF2-40B4-BE49-F238E27FC236}">
                  <a16:creationId xmlns:a16="http://schemas.microsoft.com/office/drawing/2014/main" id="{977CD2AD-0AB4-4B77-EEAA-59993EA6EE2A}"/>
                </a:ext>
              </a:extLst>
            </p:cNvPr>
            <p:cNvSpPr/>
            <p:nvPr/>
          </p:nvSpPr>
          <p:spPr>
            <a:xfrm>
              <a:off x="6809126" y="3307621"/>
              <a:ext cx="388607" cy="61979"/>
            </a:xfrm>
            <a:custGeom>
              <a:avLst/>
              <a:gdLst/>
              <a:ahLst/>
              <a:cxnLst/>
              <a:rect l="l" t="t" r="r" b="b"/>
              <a:pathLst>
                <a:path w="12007" h="1915" extrusionOk="0">
                  <a:moveTo>
                    <a:pt x="2554" y="0"/>
                  </a:moveTo>
                  <a:cubicBezTo>
                    <a:pt x="1368" y="0"/>
                    <a:pt x="335" y="790"/>
                    <a:pt x="1" y="1915"/>
                  </a:cubicBezTo>
                  <a:lnTo>
                    <a:pt x="9454" y="1915"/>
                  </a:lnTo>
                  <a:cubicBezTo>
                    <a:pt x="9788" y="790"/>
                    <a:pt x="10821" y="0"/>
                    <a:pt x="120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0">
              <a:extLst>
                <a:ext uri="{FF2B5EF4-FFF2-40B4-BE49-F238E27FC236}">
                  <a16:creationId xmlns:a16="http://schemas.microsoft.com/office/drawing/2014/main" id="{A6364CAB-F04B-C6B3-198E-40F96249912F}"/>
                </a:ext>
              </a:extLst>
            </p:cNvPr>
            <p:cNvSpPr/>
            <p:nvPr/>
          </p:nvSpPr>
          <p:spPr>
            <a:xfrm>
              <a:off x="6807152" y="3506310"/>
              <a:ext cx="390581" cy="71850"/>
            </a:xfrm>
            <a:custGeom>
              <a:avLst/>
              <a:gdLst/>
              <a:ahLst/>
              <a:cxnLst/>
              <a:rect l="l" t="t" r="r" b="b"/>
              <a:pathLst>
                <a:path w="12068" h="2220" extrusionOk="0">
                  <a:moveTo>
                    <a:pt x="1" y="1"/>
                  </a:moveTo>
                  <a:cubicBezTo>
                    <a:pt x="214" y="1247"/>
                    <a:pt x="1308" y="2189"/>
                    <a:pt x="2615" y="2220"/>
                  </a:cubicBezTo>
                  <a:lnTo>
                    <a:pt x="12068" y="2220"/>
                  </a:lnTo>
                  <a:cubicBezTo>
                    <a:pt x="10761" y="2189"/>
                    <a:pt x="9667" y="1247"/>
                    <a:pt x="945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0">
              <a:extLst>
                <a:ext uri="{FF2B5EF4-FFF2-40B4-BE49-F238E27FC236}">
                  <a16:creationId xmlns:a16="http://schemas.microsoft.com/office/drawing/2014/main" id="{24B59846-A039-6F80-48D6-E66E343B042C}"/>
                </a:ext>
              </a:extLst>
            </p:cNvPr>
            <p:cNvSpPr/>
            <p:nvPr/>
          </p:nvSpPr>
          <p:spPr>
            <a:xfrm>
              <a:off x="7507595" y="3314483"/>
              <a:ext cx="1176597" cy="256816"/>
            </a:xfrm>
            <a:custGeom>
              <a:avLst/>
              <a:gdLst/>
              <a:ahLst/>
              <a:cxnLst/>
              <a:rect l="l" t="t" r="r" b="b"/>
              <a:pathLst>
                <a:path w="36354" h="7935" extrusionOk="0">
                  <a:moveTo>
                    <a:pt x="2493" y="1"/>
                  </a:moveTo>
                  <a:cubicBezTo>
                    <a:pt x="1095" y="31"/>
                    <a:pt x="0" y="1186"/>
                    <a:pt x="31" y="2615"/>
                  </a:cubicBezTo>
                  <a:lnTo>
                    <a:pt x="31" y="5320"/>
                  </a:lnTo>
                  <a:cubicBezTo>
                    <a:pt x="0" y="6718"/>
                    <a:pt x="1095" y="7873"/>
                    <a:pt x="2493" y="7934"/>
                  </a:cubicBezTo>
                  <a:lnTo>
                    <a:pt x="36354" y="7934"/>
                  </a:lnTo>
                  <a:lnTo>
                    <a:pt x="363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0">
              <a:extLst>
                <a:ext uri="{FF2B5EF4-FFF2-40B4-BE49-F238E27FC236}">
                  <a16:creationId xmlns:a16="http://schemas.microsoft.com/office/drawing/2014/main" id="{37F4101E-0B3A-C487-F84A-A62671AE28DE}"/>
                </a:ext>
              </a:extLst>
            </p:cNvPr>
            <p:cNvSpPr/>
            <p:nvPr/>
          </p:nvSpPr>
          <p:spPr>
            <a:xfrm>
              <a:off x="7596146" y="3390249"/>
              <a:ext cx="1002474" cy="11846"/>
            </a:xfrm>
            <a:custGeom>
              <a:avLst/>
              <a:gdLst/>
              <a:ahLst/>
              <a:cxnLst/>
              <a:rect l="l" t="t" r="r" b="b"/>
              <a:pathLst>
                <a:path w="30974" h="366" extrusionOk="0">
                  <a:moveTo>
                    <a:pt x="15472" y="0"/>
                  </a:moveTo>
                  <a:lnTo>
                    <a:pt x="7721" y="61"/>
                  </a:lnTo>
                  <a:cubicBezTo>
                    <a:pt x="5137" y="92"/>
                    <a:pt x="2553" y="122"/>
                    <a:pt x="0" y="183"/>
                  </a:cubicBezTo>
                  <a:cubicBezTo>
                    <a:pt x="2553" y="274"/>
                    <a:pt x="5137" y="304"/>
                    <a:pt x="7721" y="335"/>
                  </a:cubicBezTo>
                  <a:lnTo>
                    <a:pt x="15472" y="365"/>
                  </a:lnTo>
                  <a:lnTo>
                    <a:pt x="23222" y="335"/>
                  </a:lnTo>
                  <a:lnTo>
                    <a:pt x="27083" y="274"/>
                  </a:lnTo>
                  <a:cubicBezTo>
                    <a:pt x="28390" y="243"/>
                    <a:pt x="29666" y="243"/>
                    <a:pt x="30973" y="183"/>
                  </a:cubicBezTo>
                  <a:cubicBezTo>
                    <a:pt x="29666" y="152"/>
                    <a:pt x="28390" y="122"/>
                    <a:pt x="27083" y="92"/>
                  </a:cubicBezTo>
                  <a:lnTo>
                    <a:pt x="23222" y="61"/>
                  </a:lnTo>
                  <a:lnTo>
                    <a:pt x="15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0">
              <a:extLst>
                <a:ext uri="{FF2B5EF4-FFF2-40B4-BE49-F238E27FC236}">
                  <a16:creationId xmlns:a16="http://schemas.microsoft.com/office/drawing/2014/main" id="{0CA6D60D-5686-1E94-F2A6-74BF5FC356DB}"/>
                </a:ext>
              </a:extLst>
            </p:cNvPr>
            <p:cNvSpPr/>
            <p:nvPr/>
          </p:nvSpPr>
          <p:spPr>
            <a:xfrm>
              <a:off x="7596146" y="3516149"/>
              <a:ext cx="1002474" cy="11846"/>
            </a:xfrm>
            <a:custGeom>
              <a:avLst/>
              <a:gdLst/>
              <a:ahLst/>
              <a:cxnLst/>
              <a:rect l="l" t="t" r="r" b="b"/>
              <a:pathLst>
                <a:path w="30974" h="366" extrusionOk="0">
                  <a:moveTo>
                    <a:pt x="15472" y="1"/>
                  </a:moveTo>
                  <a:lnTo>
                    <a:pt x="7721" y="62"/>
                  </a:lnTo>
                  <a:cubicBezTo>
                    <a:pt x="5137" y="92"/>
                    <a:pt x="2553" y="123"/>
                    <a:pt x="0" y="183"/>
                  </a:cubicBezTo>
                  <a:cubicBezTo>
                    <a:pt x="2553" y="275"/>
                    <a:pt x="5137" y="305"/>
                    <a:pt x="7721" y="335"/>
                  </a:cubicBezTo>
                  <a:lnTo>
                    <a:pt x="15472" y="366"/>
                  </a:lnTo>
                  <a:lnTo>
                    <a:pt x="23222" y="335"/>
                  </a:lnTo>
                  <a:lnTo>
                    <a:pt x="27083" y="275"/>
                  </a:lnTo>
                  <a:cubicBezTo>
                    <a:pt x="28390" y="244"/>
                    <a:pt x="29666" y="244"/>
                    <a:pt x="30973" y="183"/>
                  </a:cubicBezTo>
                  <a:cubicBezTo>
                    <a:pt x="29666" y="153"/>
                    <a:pt x="28390" y="123"/>
                    <a:pt x="27083" y="92"/>
                  </a:cubicBezTo>
                  <a:lnTo>
                    <a:pt x="23222" y="62"/>
                  </a:lnTo>
                  <a:lnTo>
                    <a:pt x="154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0">
              <a:extLst>
                <a:ext uri="{FF2B5EF4-FFF2-40B4-BE49-F238E27FC236}">
                  <a16:creationId xmlns:a16="http://schemas.microsoft.com/office/drawing/2014/main" id="{9D1C66A8-5DB2-9D3D-30F7-F94219C5ABE7}"/>
                </a:ext>
              </a:extLst>
            </p:cNvPr>
            <p:cNvSpPr/>
            <p:nvPr/>
          </p:nvSpPr>
          <p:spPr>
            <a:xfrm>
              <a:off x="7817490" y="3450254"/>
              <a:ext cx="600112" cy="12234"/>
            </a:xfrm>
            <a:custGeom>
              <a:avLst/>
              <a:gdLst/>
              <a:ahLst/>
              <a:cxnLst/>
              <a:rect l="l" t="t" r="r" b="b"/>
              <a:pathLst>
                <a:path w="18542" h="378" extrusionOk="0">
                  <a:moveTo>
                    <a:pt x="9271" y="0"/>
                  </a:moveTo>
                  <a:cubicBezTo>
                    <a:pt x="7721" y="31"/>
                    <a:pt x="6201" y="31"/>
                    <a:pt x="4651" y="61"/>
                  </a:cubicBezTo>
                  <a:cubicBezTo>
                    <a:pt x="3100" y="92"/>
                    <a:pt x="1550" y="122"/>
                    <a:pt x="0" y="183"/>
                  </a:cubicBezTo>
                  <a:cubicBezTo>
                    <a:pt x="1550" y="274"/>
                    <a:pt x="3100" y="274"/>
                    <a:pt x="4651" y="335"/>
                  </a:cubicBezTo>
                  <a:cubicBezTo>
                    <a:pt x="5747" y="356"/>
                    <a:pt x="6828" y="378"/>
                    <a:pt x="7915" y="378"/>
                  </a:cubicBezTo>
                  <a:cubicBezTo>
                    <a:pt x="8365" y="378"/>
                    <a:pt x="8817" y="374"/>
                    <a:pt x="9271" y="365"/>
                  </a:cubicBezTo>
                  <a:cubicBezTo>
                    <a:pt x="10821" y="365"/>
                    <a:pt x="12371" y="365"/>
                    <a:pt x="13921" y="335"/>
                  </a:cubicBezTo>
                  <a:lnTo>
                    <a:pt x="16231" y="274"/>
                  </a:lnTo>
                  <a:cubicBezTo>
                    <a:pt x="16991" y="244"/>
                    <a:pt x="17782" y="244"/>
                    <a:pt x="18542" y="183"/>
                  </a:cubicBezTo>
                  <a:cubicBezTo>
                    <a:pt x="17782" y="152"/>
                    <a:pt x="16991" y="122"/>
                    <a:pt x="16231" y="92"/>
                  </a:cubicBezTo>
                  <a:lnTo>
                    <a:pt x="13921" y="61"/>
                  </a:lnTo>
                  <a:cubicBezTo>
                    <a:pt x="12371" y="0"/>
                    <a:pt x="1082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0">
              <a:extLst>
                <a:ext uri="{FF2B5EF4-FFF2-40B4-BE49-F238E27FC236}">
                  <a16:creationId xmlns:a16="http://schemas.microsoft.com/office/drawing/2014/main" id="{8045045C-AEBB-A542-F5DD-AD763E9812D4}"/>
                </a:ext>
              </a:extLst>
            </p:cNvPr>
            <p:cNvSpPr/>
            <p:nvPr/>
          </p:nvSpPr>
          <p:spPr>
            <a:xfrm>
              <a:off x="7500701" y="3307621"/>
              <a:ext cx="1183491" cy="270539"/>
            </a:xfrm>
            <a:custGeom>
              <a:avLst/>
              <a:gdLst/>
              <a:ahLst/>
              <a:cxnLst/>
              <a:rect l="l" t="t" r="r" b="b"/>
              <a:pathLst>
                <a:path w="36567" h="8359" extrusionOk="0">
                  <a:moveTo>
                    <a:pt x="2706" y="0"/>
                  </a:moveTo>
                  <a:cubicBezTo>
                    <a:pt x="1186" y="30"/>
                    <a:pt x="1" y="1307"/>
                    <a:pt x="62" y="2827"/>
                  </a:cubicBezTo>
                  <a:lnTo>
                    <a:pt x="62" y="5532"/>
                  </a:lnTo>
                  <a:cubicBezTo>
                    <a:pt x="1" y="7021"/>
                    <a:pt x="1186" y="8298"/>
                    <a:pt x="2706" y="8359"/>
                  </a:cubicBezTo>
                  <a:lnTo>
                    <a:pt x="36567" y="8359"/>
                  </a:lnTo>
                  <a:lnTo>
                    <a:pt x="36567" y="7903"/>
                  </a:lnTo>
                  <a:lnTo>
                    <a:pt x="2706" y="7903"/>
                  </a:lnTo>
                  <a:cubicBezTo>
                    <a:pt x="1429" y="7873"/>
                    <a:pt x="426" y="6809"/>
                    <a:pt x="457" y="5532"/>
                  </a:cubicBezTo>
                  <a:lnTo>
                    <a:pt x="457" y="2827"/>
                  </a:lnTo>
                  <a:cubicBezTo>
                    <a:pt x="426" y="1520"/>
                    <a:pt x="1429" y="486"/>
                    <a:pt x="2706" y="426"/>
                  </a:cubicBezTo>
                  <a:lnTo>
                    <a:pt x="36567" y="426"/>
                  </a:lnTo>
                  <a:lnTo>
                    <a:pt x="365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0">
              <a:extLst>
                <a:ext uri="{FF2B5EF4-FFF2-40B4-BE49-F238E27FC236}">
                  <a16:creationId xmlns:a16="http://schemas.microsoft.com/office/drawing/2014/main" id="{3919DF3E-9C18-BDF8-8AFF-FA5F8D83E502}"/>
                </a:ext>
              </a:extLst>
            </p:cNvPr>
            <p:cNvSpPr/>
            <p:nvPr/>
          </p:nvSpPr>
          <p:spPr>
            <a:xfrm>
              <a:off x="6875053" y="2475355"/>
              <a:ext cx="1665503" cy="289246"/>
            </a:xfrm>
            <a:custGeom>
              <a:avLst/>
              <a:gdLst/>
              <a:ahLst/>
              <a:cxnLst/>
              <a:rect l="l" t="t" r="r" b="b"/>
              <a:pathLst>
                <a:path w="51460" h="8937" extrusionOk="0">
                  <a:moveTo>
                    <a:pt x="0" y="0"/>
                  </a:moveTo>
                  <a:lnTo>
                    <a:pt x="0" y="8937"/>
                  </a:lnTo>
                  <a:lnTo>
                    <a:pt x="51460" y="8937"/>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0">
              <a:extLst>
                <a:ext uri="{FF2B5EF4-FFF2-40B4-BE49-F238E27FC236}">
                  <a16:creationId xmlns:a16="http://schemas.microsoft.com/office/drawing/2014/main" id="{03131465-3D4C-75E5-A8F2-E13F104665DF}"/>
                </a:ext>
              </a:extLst>
            </p:cNvPr>
            <p:cNvSpPr/>
            <p:nvPr/>
          </p:nvSpPr>
          <p:spPr>
            <a:xfrm>
              <a:off x="6875053" y="2475355"/>
              <a:ext cx="1665503" cy="87580"/>
            </a:xfrm>
            <a:custGeom>
              <a:avLst/>
              <a:gdLst/>
              <a:ahLst/>
              <a:cxnLst/>
              <a:rect l="l" t="t" r="r" b="b"/>
              <a:pathLst>
                <a:path w="51460" h="2706" extrusionOk="0">
                  <a:moveTo>
                    <a:pt x="0" y="0"/>
                  </a:moveTo>
                  <a:lnTo>
                    <a:pt x="0" y="2706"/>
                  </a:lnTo>
                  <a:lnTo>
                    <a:pt x="51460" y="2706"/>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0">
              <a:extLst>
                <a:ext uri="{FF2B5EF4-FFF2-40B4-BE49-F238E27FC236}">
                  <a16:creationId xmlns:a16="http://schemas.microsoft.com/office/drawing/2014/main" id="{47EC2B25-D308-0FE5-8CAE-5AC073785DB4}"/>
                </a:ext>
              </a:extLst>
            </p:cNvPr>
            <p:cNvSpPr/>
            <p:nvPr/>
          </p:nvSpPr>
          <p:spPr>
            <a:xfrm>
              <a:off x="6875053" y="2714403"/>
              <a:ext cx="1665503" cy="50198"/>
            </a:xfrm>
            <a:custGeom>
              <a:avLst/>
              <a:gdLst/>
              <a:ahLst/>
              <a:cxnLst/>
              <a:rect l="l" t="t" r="r" b="b"/>
              <a:pathLst>
                <a:path w="51460" h="1551" extrusionOk="0">
                  <a:moveTo>
                    <a:pt x="0" y="1"/>
                  </a:moveTo>
                  <a:lnTo>
                    <a:pt x="0" y="1551"/>
                  </a:lnTo>
                  <a:lnTo>
                    <a:pt x="51460" y="1551"/>
                  </a:lnTo>
                  <a:lnTo>
                    <a:pt x="5146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0">
              <a:extLst>
                <a:ext uri="{FF2B5EF4-FFF2-40B4-BE49-F238E27FC236}">
                  <a16:creationId xmlns:a16="http://schemas.microsoft.com/office/drawing/2014/main" id="{54025302-7F61-0142-CB46-F969B58719F1}"/>
                </a:ext>
              </a:extLst>
            </p:cNvPr>
            <p:cNvSpPr/>
            <p:nvPr/>
          </p:nvSpPr>
          <p:spPr>
            <a:xfrm>
              <a:off x="6927193" y="2186142"/>
              <a:ext cx="1561255" cy="289246"/>
            </a:xfrm>
            <a:custGeom>
              <a:avLst/>
              <a:gdLst/>
              <a:ahLst/>
              <a:cxnLst/>
              <a:rect l="l" t="t" r="r" b="b"/>
              <a:pathLst>
                <a:path w="48239" h="8937" extrusionOk="0">
                  <a:moveTo>
                    <a:pt x="0" y="0"/>
                  </a:moveTo>
                  <a:lnTo>
                    <a:pt x="0" y="8936"/>
                  </a:lnTo>
                  <a:lnTo>
                    <a:pt x="48238" y="89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0">
              <a:extLst>
                <a:ext uri="{FF2B5EF4-FFF2-40B4-BE49-F238E27FC236}">
                  <a16:creationId xmlns:a16="http://schemas.microsoft.com/office/drawing/2014/main" id="{2043F5FA-5D67-CA4D-2D09-15D6FCCC3231}"/>
                </a:ext>
              </a:extLst>
            </p:cNvPr>
            <p:cNvSpPr/>
            <p:nvPr/>
          </p:nvSpPr>
          <p:spPr>
            <a:xfrm>
              <a:off x="6927193" y="2186142"/>
              <a:ext cx="1561255" cy="88551"/>
            </a:xfrm>
            <a:custGeom>
              <a:avLst/>
              <a:gdLst/>
              <a:ahLst/>
              <a:cxnLst/>
              <a:rect l="l" t="t" r="r" b="b"/>
              <a:pathLst>
                <a:path w="48239" h="2736" extrusionOk="0">
                  <a:moveTo>
                    <a:pt x="0" y="0"/>
                  </a:moveTo>
                  <a:lnTo>
                    <a:pt x="0" y="2736"/>
                  </a:lnTo>
                  <a:lnTo>
                    <a:pt x="48238" y="27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0">
              <a:extLst>
                <a:ext uri="{FF2B5EF4-FFF2-40B4-BE49-F238E27FC236}">
                  <a16:creationId xmlns:a16="http://schemas.microsoft.com/office/drawing/2014/main" id="{402F4531-67E2-4D61-47D6-3535F2D284AE}"/>
                </a:ext>
              </a:extLst>
            </p:cNvPr>
            <p:cNvSpPr/>
            <p:nvPr/>
          </p:nvSpPr>
          <p:spPr>
            <a:xfrm>
              <a:off x="6927193" y="2425190"/>
              <a:ext cx="1561255" cy="50198"/>
            </a:xfrm>
            <a:custGeom>
              <a:avLst/>
              <a:gdLst/>
              <a:ahLst/>
              <a:cxnLst/>
              <a:rect l="l" t="t" r="r" b="b"/>
              <a:pathLst>
                <a:path w="48239" h="1551" extrusionOk="0">
                  <a:moveTo>
                    <a:pt x="0" y="0"/>
                  </a:moveTo>
                  <a:lnTo>
                    <a:pt x="0" y="1550"/>
                  </a:lnTo>
                  <a:lnTo>
                    <a:pt x="48238" y="1550"/>
                  </a:lnTo>
                  <a:lnTo>
                    <a:pt x="482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0">
              <a:extLst>
                <a:ext uri="{FF2B5EF4-FFF2-40B4-BE49-F238E27FC236}">
                  <a16:creationId xmlns:a16="http://schemas.microsoft.com/office/drawing/2014/main" id="{00BCB949-B126-5CFB-0CEC-100382EA7E72}"/>
                </a:ext>
              </a:extLst>
            </p:cNvPr>
            <p:cNvSpPr/>
            <p:nvPr/>
          </p:nvSpPr>
          <p:spPr>
            <a:xfrm>
              <a:off x="7740752" y="2295341"/>
              <a:ext cx="650278" cy="99361"/>
            </a:xfrm>
            <a:custGeom>
              <a:avLst/>
              <a:gdLst/>
              <a:ahLst/>
              <a:cxnLst/>
              <a:rect l="l" t="t" r="r" b="b"/>
              <a:pathLst>
                <a:path w="20092" h="3070" extrusionOk="0">
                  <a:moveTo>
                    <a:pt x="0" y="0"/>
                  </a:moveTo>
                  <a:lnTo>
                    <a:pt x="0" y="3070"/>
                  </a:lnTo>
                  <a:lnTo>
                    <a:pt x="20092" y="3070"/>
                  </a:lnTo>
                  <a:lnTo>
                    <a:pt x="20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0">
              <a:extLst>
                <a:ext uri="{FF2B5EF4-FFF2-40B4-BE49-F238E27FC236}">
                  <a16:creationId xmlns:a16="http://schemas.microsoft.com/office/drawing/2014/main" id="{C4C17A0C-22DF-83D1-8A70-22622AFFCC2A}"/>
                </a:ext>
              </a:extLst>
            </p:cNvPr>
            <p:cNvSpPr/>
            <p:nvPr/>
          </p:nvSpPr>
          <p:spPr>
            <a:xfrm>
              <a:off x="6997037" y="2295341"/>
              <a:ext cx="72821" cy="99361"/>
            </a:xfrm>
            <a:custGeom>
              <a:avLst/>
              <a:gdLst/>
              <a:ahLst/>
              <a:cxnLst/>
              <a:rect l="l" t="t" r="r" b="b"/>
              <a:pathLst>
                <a:path w="2250" h="3070" extrusionOk="0">
                  <a:moveTo>
                    <a:pt x="0" y="0"/>
                  </a:moveTo>
                  <a:lnTo>
                    <a:pt x="0" y="3070"/>
                  </a:lnTo>
                  <a:lnTo>
                    <a:pt x="2249" y="3070"/>
                  </a:lnTo>
                  <a:lnTo>
                    <a:pt x="22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0">
              <a:extLst>
                <a:ext uri="{FF2B5EF4-FFF2-40B4-BE49-F238E27FC236}">
                  <a16:creationId xmlns:a16="http://schemas.microsoft.com/office/drawing/2014/main" id="{5D54BAF6-4C8E-E935-04C9-03A4800D513A}"/>
                </a:ext>
              </a:extLst>
            </p:cNvPr>
            <p:cNvSpPr/>
            <p:nvPr/>
          </p:nvSpPr>
          <p:spPr>
            <a:xfrm>
              <a:off x="7152454" y="2295341"/>
              <a:ext cx="72821" cy="99361"/>
            </a:xfrm>
            <a:custGeom>
              <a:avLst/>
              <a:gdLst/>
              <a:ahLst/>
              <a:cxnLst/>
              <a:rect l="l" t="t" r="r" b="b"/>
              <a:pathLst>
                <a:path w="2250" h="3070" extrusionOk="0">
                  <a:moveTo>
                    <a:pt x="1" y="0"/>
                  </a:moveTo>
                  <a:lnTo>
                    <a:pt x="1" y="3070"/>
                  </a:lnTo>
                  <a:lnTo>
                    <a:pt x="2250" y="3070"/>
                  </a:lnTo>
                  <a:lnTo>
                    <a:pt x="2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0">
              <a:extLst>
                <a:ext uri="{FF2B5EF4-FFF2-40B4-BE49-F238E27FC236}">
                  <a16:creationId xmlns:a16="http://schemas.microsoft.com/office/drawing/2014/main" id="{966BC9D2-1EAC-00C5-7F9A-06D5861C3E8C}"/>
                </a:ext>
              </a:extLst>
            </p:cNvPr>
            <p:cNvSpPr/>
            <p:nvPr/>
          </p:nvSpPr>
          <p:spPr>
            <a:xfrm>
              <a:off x="7001957" y="1896896"/>
              <a:ext cx="1411697" cy="88583"/>
            </a:xfrm>
            <a:custGeom>
              <a:avLst/>
              <a:gdLst/>
              <a:ahLst/>
              <a:cxnLst/>
              <a:rect l="l" t="t" r="r" b="b"/>
              <a:pathLst>
                <a:path w="43618" h="2737" extrusionOk="0">
                  <a:moveTo>
                    <a:pt x="0" y="1"/>
                  </a:moveTo>
                  <a:lnTo>
                    <a:pt x="0" y="2736"/>
                  </a:lnTo>
                  <a:lnTo>
                    <a:pt x="43618" y="2736"/>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0">
              <a:extLst>
                <a:ext uri="{FF2B5EF4-FFF2-40B4-BE49-F238E27FC236}">
                  <a16:creationId xmlns:a16="http://schemas.microsoft.com/office/drawing/2014/main" id="{E5CFEE2A-F8A2-F200-7D5B-763A07A99814}"/>
                </a:ext>
              </a:extLst>
            </p:cNvPr>
            <p:cNvSpPr/>
            <p:nvPr/>
          </p:nvSpPr>
          <p:spPr>
            <a:xfrm>
              <a:off x="7001957" y="2135944"/>
              <a:ext cx="1411697" cy="50230"/>
            </a:xfrm>
            <a:custGeom>
              <a:avLst/>
              <a:gdLst/>
              <a:ahLst/>
              <a:cxnLst/>
              <a:rect l="l" t="t" r="r" b="b"/>
              <a:pathLst>
                <a:path w="43618" h="1552" extrusionOk="0">
                  <a:moveTo>
                    <a:pt x="0" y="1"/>
                  </a:moveTo>
                  <a:lnTo>
                    <a:pt x="0" y="1551"/>
                  </a:lnTo>
                  <a:lnTo>
                    <a:pt x="43618" y="1551"/>
                  </a:lnTo>
                  <a:lnTo>
                    <a:pt x="4361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0">
              <a:extLst>
                <a:ext uri="{FF2B5EF4-FFF2-40B4-BE49-F238E27FC236}">
                  <a16:creationId xmlns:a16="http://schemas.microsoft.com/office/drawing/2014/main" id="{5FC95998-A96E-BDD6-9E5C-709593BF1E32}"/>
                </a:ext>
              </a:extLst>
            </p:cNvPr>
            <p:cNvSpPr/>
            <p:nvPr/>
          </p:nvSpPr>
          <p:spPr>
            <a:xfrm>
              <a:off x="7084584"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0">
              <a:extLst>
                <a:ext uri="{FF2B5EF4-FFF2-40B4-BE49-F238E27FC236}">
                  <a16:creationId xmlns:a16="http://schemas.microsoft.com/office/drawing/2014/main" id="{68F831F9-9C3E-C7EA-F05D-51660E0D807E}"/>
                </a:ext>
              </a:extLst>
            </p:cNvPr>
            <p:cNvSpPr/>
            <p:nvPr/>
          </p:nvSpPr>
          <p:spPr>
            <a:xfrm>
              <a:off x="7084584"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0">
              <a:extLst>
                <a:ext uri="{FF2B5EF4-FFF2-40B4-BE49-F238E27FC236}">
                  <a16:creationId xmlns:a16="http://schemas.microsoft.com/office/drawing/2014/main" id="{D81F8094-82AA-A27C-4850-78FE0A6A7EBA}"/>
                </a:ext>
              </a:extLst>
            </p:cNvPr>
            <p:cNvSpPr/>
            <p:nvPr/>
          </p:nvSpPr>
          <p:spPr>
            <a:xfrm>
              <a:off x="8150979"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0">
              <a:extLst>
                <a:ext uri="{FF2B5EF4-FFF2-40B4-BE49-F238E27FC236}">
                  <a16:creationId xmlns:a16="http://schemas.microsoft.com/office/drawing/2014/main" id="{C67DAF58-C785-560C-3942-366DBCB48C40}"/>
                </a:ext>
              </a:extLst>
            </p:cNvPr>
            <p:cNvSpPr/>
            <p:nvPr/>
          </p:nvSpPr>
          <p:spPr>
            <a:xfrm>
              <a:off x="8150979"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60">
            <a:extLst>
              <a:ext uri="{FF2B5EF4-FFF2-40B4-BE49-F238E27FC236}">
                <a16:creationId xmlns:a16="http://schemas.microsoft.com/office/drawing/2014/main" id="{6275A86B-198E-15B9-796F-F1ED55D049A7}"/>
              </a:ext>
            </a:extLst>
          </p:cNvPr>
          <p:cNvGrpSpPr/>
          <p:nvPr/>
        </p:nvGrpSpPr>
        <p:grpSpPr>
          <a:xfrm flipH="1">
            <a:off x="3390828" y="3638532"/>
            <a:ext cx="2992250" cy="1349534"/>
            <a:chOff x="105500" y="3509671"/>
            <a:chExt cx="3622140" cy="1633621"/>
          </a:xfrm>
        </p:grpSpPr>
        <p:grpSp>
          <p:nvGrpSpPr>
            <p:cNvPr id="1718" name="Google Shape;1718;p60">
              <a:extLst>
                <a:ext uri="{FF2B5EF4-FFF2-40B4-BE49-F238E27FC236}">
                  <a16:creationId xmlns:a16="http://schemas.microsoft.com/office/drawing/2014/main" id="{377BB15A-2E3E-D88D-18FF-61469A556343}"/>
                </a:ext>
              </a:extLst>
            </p:cNvPr>
            <p:cNvGrpSpPr/>
            <p:nvPr/>
          </p:nvGrpSpPr>
          <p:grpSpPr>
            <a:xfrm>
              <a:off x="714587" y="4199402"/>
              <a:ext cx="3013054" cy="943890"/>
              <a:chOff x="714587" y="4199402"/>
              <a:chExt cx="3013054" cy="943890"/>
            </a:xfrm>
          </p:grpSpPr>
          <p:sp>
            <p:nvSpPr>
              <p:cNvPr id="1719" name="Google Shape;1719;p60">
                <a:extLst>
                  <a:ext uri="{FF2B5EF4-FFF2-40B4-BE49-F238E27FC236}">
                    <a16:creationId xmlns:a16="http://schemas.microsoft.com/office/drawing/2014/main" id="{FCEF746E-F3F4-BE56-C414-E23CB45A84C1}"/>
                  </a:ext>
                </a:extLst>
              </p:cNvPr>
              <p:cNvSpPr/>
              <p:nvPr/>
            </p:nvSpPr>
            <p:spPr>
              <a:xfrm>
                <a:off x="1299137" y="4447420"/>
                <a:ext cx="153389" cy="153389"/>
              </a:xfrm>
              <a:custGeom>
                <a:avLst/>
                <a:gdLst/>
                <a:ahLst/>
                <a:cxnLst/>
                <a:rect l="l" t="t" r="r" b="b"/>
                <a:pathLst>
                  <a:path w="5320" h="5320" extrusionOk="0">
                    <a:moveTo>
                      <a:pt x="2675" y="0"/>
                    </a:moveTo>
                    <a:cubicBezTo>
                      <a:pt x="1186" y="0"/>
                      <a:pt x="1" y="1216"/>
                      <a:pt x="1" y="2675"/>
                    </a:cubicBezTo>
                    <a:cubicBezTo>
                      <a:pt x="1" y="4134"/>
                      <a:pt x="1186" y="5319"/>
                      <a:pt x="2675" y="5319"/>
                    </a:cubicBezTo>
                    <a:cubicBezTo>
                      <a:pt x="4134" y="5319"/>
                      <a:pt x="5320" y="4134"/>
                      <a:pt x="5320" y="2675"/>
                    </a:cubicBezTo>
                    <a:cubicBezTo>
                      <a:pt x="5320" y="1216"/>
                      <a:pt x="4134" y="0"/>
                      <a:pt x="2675" y="0"/>
                    </a:cubicBezTo>
                    <a:close/>
                  </a:path>
                </a:pathLst>
              </a:custGeom>
              <a:solidFill>
                <a:srgbClr val="E2F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0">
                <a:extLst>
                  <a:ext uri="{FF2B5EF4-FFF2-40B4-BE49-F238E27FC236}">
                    <a16:creationId xmlns:a16="http://schemas.microsoft.com/office/drawing/2014/main" id="{7FB8F66B-9247-09EC-9852-DFE5FA34D7B2}"/>
                  </a:ext>
                </a:extLst>
              </p:cNvPr>
              <p:cNvSpPr/>
              <p:nvPr/>
            </p:nvSpPr>
            <p:spPr>
              <a:xfrm>
                <a:off x="3145685" y="4794447"/>
                <a:ext cx="309373" cy="139376"/>
              </a:xfrm>
              <a:custGeom>
                <a:avLst/>
                <a:gdLst/>
                <a:ahLst/>
                <a:cxnLst/>
                <a:rect l="l" t="t" r="r" b="b"/>
                <a:pathLst>
                  <a:path w="10730" h="4834" extrusionOk="0">
                    <a:moveTo>
                      <a:pt x="0" y="1"/>
                    </a:moveTo>
                    <a:lnTo>
                      <a:pt x="0" y="4834"/>
                    </a:lnTo>
                    <a:lnTo>
                      <a:pt x="10730" y="4834"/>
                    </a:lnTo>
                    <a:lnTo>
                      <a:pt x="10730"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0">
                <a:extLst>
                  <a:ext uri="{FF2B5EF4-FFF2-40B4-BE49-F238E27FC236}">
                    <a16:creationId xmlns:a16="http://schemas.microsoft.com/office/drawing/2014/main" id="{8FCC9D84-3777-875F-488D-A930F5185DD2}"/>
                  </a:ext>
                </a:extLst>
              </p:cNvPr>
              <p:cNvSpPr/>
              <p:nvPr/>
            </p:nvSpPr>
            <p:spPr>
              <a:xfrm>
                <a:off x="2861743" y="4933795"/>
                <a:ext cx="492546" cy="209497"/>
              </a:xfrm>
              <a:custGeom>
                <a:avLst/>
                <a:gdLst/>
                <a:ahLst/>
                <a:cxnLst/>
                <a:rect l="l" t="t" r="r" b="b"/>
                <a:pathLst>
                  <a:path w="17083" h="7266" extrusionOk="0">
                    <a:moveTo>
                      <a:pt x="0" y="1"/>
                    </a:moveTo>
                    <a:lnTo>
                      <a:pt x="0" y="7265"/>
                    </a:lnTo>
                    <a:lnTo>
                      <a:pt x="17082" y="7265"/>
                    </a:lnTo>
                    <a:lnTo>
                      <a:pt x="17082"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0">
                <a:extLst>
                  <a:ext uri="{FF2B5EF4-FFF2-40B4-BE49-F238E27FC236}">
                    <a16:creationId xmlns:a16="http://schemas.microsoft.com/office/drawing/2014/main" id="{C33B2047-66D2-4A15-0F50-39C1309A7EC1}"/>
                  </a:ext>
                </a:extLst>
              </p:cNvPr>
              <p:cNvSpPr/>
              <p:nvPr/>
            </p:nvSpPr>
            <p:spPr>
              <a:xfrm>
                <a:off x="1076550" y="4200267"/>
                <a:ext cx="1355791" cy="258570"/>
              </a:xfrm>
              <a:custGeom>
                <a:avLst/>
                <a:gdLst/>
                <a:ahLst/>
                <a:cxnLst/>
                <a:rect l="l" t="t" r="r" b="b"/>
                <a:pathLst>
                  <a:path w="47023" h="8968" extrusionOk="0">
                    <a:moveTo>
                      <a:pt x="1459" y="1"/>
                    </a:moveTo>
                    <a:cubicBezTo>
                      <a:pt x="669" y="1"/>
                      <a:pt x="0" y="669"/>
                      <a:pt x="0" y="1460"/>
                    </a:cubicBezTo>
                    <a:lnTo>
                      <a:pt x="0" y="7508"/>
                    </a:lnTo>
                    <a:cubicBezTo>
                      <a:pt x="0" y="8329"/>
                      <a:pt x="669" y="8967"/>
                      <a:pt x="1459" y="8967"/>
                    </a:cubicBezTo>
                    <a:lnTo>
                      <a:pt x="47022" y="8967"/>
                    </a:lnTo>
                    <a:lnTo>
                      <a:pt x="47022" y="8207"/>
                    </a:lnTo>
                    <a:cubicBezTo>
                      <a:pt x="46657" y="8207"/>
                      <a:pt x="46323" y="7903"/>
                      <a:pt x="46323" y="7508"/>
                    </a:cubicBezTo>
                    <a:lnTo>
                      <a:pt x="46323" y="1460"/>
                    </a:lnTo>
                    <a:cubicBezTo>
                      <a:pt x="46323" y="1064"/>
                      <a:pt x="46657" y="761"/>
                      <a:pt x="47022" y="761"/>
                    </a:cubicBezTo>
                    <a:lnTo>
                      <a:pt x="47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0">
                <a:extLst>
                  <a:ext uri="{FF2B5EF4-FFF2-40B4-BE49-F238E27FC236}">
                    <a16:creationId xmlns:a16="http://schemas.microsoft.com/office/drawing/2014/main" id="{A6D9AB3C-9BD4-805A-50D9-0128F8A9543A}"/>
                  </a:ext>
                </a:extLst>
              </p:cNvPr>
              <p:cNvSpPr/>
              <p:nvPr/>
            </p:nvSpPr>
            <p:spPr>
              <a:xfrm>
                <a:off x="1077415" y="4427266"/>
                <a:ext cx="1354926" cy="31572"/>
              </a:xfrm>
              <a:custGeom>
                <a:avLst/>
                <a:gdLst/>
                <a:ahLst/>
                <a:cxnLst/>
                <a:rect l="l" t="t" r="r" b="b"/>
                <a:pathLst>
                  <a:path w="46993" h="1095" extrusionOk="0">
                    <a:moveTo>
                      <a:pt x="0" y="0"/>
                    </a:moveTo>
                    <a:cubicBezTo>
                      <a:pt x="183" y="638"/>
                      <a:pt x="760" y="1094"/>
                      <a:pt x="1429" y="1094"/>
                    </a:cubicBezTo>
                    <a:lnTo>
                      <a:pt x="46992" y="1094"/>
                    </a:lnTo>
                    <a:lnTo>
                      <a:pt x="46992" y="334"/>
                    </a:lnTo>
                    <a:cubicBezTo>
                      <a:pt x="46749" y="334"/>
                      <a:pt x="46536" y="213"/>
                      <a:pt x="4641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0">
                <a:extLst>
                  <a:ext uri="{FF2B5EF4-FFF2-40B4-BE49-F238E27FC236}">
                    <a16:creationId xmlns:a16="http://schemas.microsoft.com/office/drawing/2014/main" id="{92AEA8CD-2B98-30BD-3748-AD7D800B66D5}"/>
                  </a:ext>
                </a:extLst>
              </p:cNvPr>
              <p:cNvSpPr/>
              <p:nvPr/>
            </p:nvSpPr>
            <p:spPr>
              <a:xfrm>
                <a:off x="1078280" y="4199402"/>
                <a:ext cx="1354061" cy="31572"/>
              </a:xfrm>
              <a:custGeom>
                <a:avLst/>
                <a:gdLst/>
                <a:ahLst/>
                <a:cxnLst/>
                <a:rect l="l" t="t" r="r" b="b"/>
                <a:pathLst>
                  <a:path w="46963" h="1095" extrusionOk="0">
                    <a:moveTo>
                      <a:pt x="1399" y="0"/>
                    </a:moveTo>
                    <a:cubicBezTo>
                      <a:pt x="761" y="0"/>
                      <a:pt x="183" y="456"/>
                      <a:pt x="1" y="1094"/>
                    </a:cubicBezTo>
                    <a:lnTo>
                      <a:pt x="46385" y="1094"/>
                    </a:lnTo>
                    <a:cubicBezTo>
                      <a:pt x="46537" y="912"/>
                      <a:pt x="46749" y="791"/>
                      <a:pt x="46962" y="791"/>
                    </a:cubicBezTo>
                    <a:lnTo>
                      <a:pt x="46962" y="31"/>
                    </a:lnTo>
                    <a:lnTo>
                      <a:pt x="46932" y="31"/>
                    </a:lnTo>
                    <a:lnTo>
                      <a:pt x="469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0">
                <a:extLst>
                  <a:ext uri="{FF2B5EF4-FFF2-40B4-BE49-F238E27FC236}">
                    <a16:creationId xmlns:a16="http://schemas.microsoft.com/office/drawing/2014/main" id="{59F49AC2-5B50-7710-2A2E-1FDDCAD9FA4A}"/>
                  </a:ext>
                </a:extLst>
              </p:cNvPr>
              <p:cNvSpPr/>
              <p:nvPr/>
            </p:nvSpPr>
            <p:spPr>
              <a:xfrm>
                <a:off x="2400740" y="4210791"/>
                <a:ext cx="1119191" cy="236657"/>
              </a:xfrm>
              <a:custGeom>
                <a:avLst/>
                <a:gdLst/>
                <a:ahLst/>
                <a:cxnLst/>
                <a:rect l="l" t="t" r="r" b="b"/>
                <a:pathLst>
                  <a:path w="38817" h="8208" extrusionOk="0">
                    <a:moveTo>
                      <a:pt x="1095" y="0"/>
                    </a:moveTo>
                    <a:cubicBezTo>
                      <a:pt x="487" y="0"/>
                      <a:pt x="1" y="487"/>
                      <a:pt x="1" y="1095"/>
                    </a:cubicBezTo>
                    <a:lnTo>
                      <a:pt x="1" y="7113"/>
                    </a:lnTo>
                    <a:cubicBezTo>
                      <a:pt x="1" y="7721"/>
                      <a:pt x="487" y="8207"/>
                      <a:pt x="1095" y="8207"/>
                    </a:cubicBezTo>
                    <a:lnTo>
                      <a:pt x="38816" y="8207"/>
                    </a:lnTo>
                    <a:lnTo>
                      <a:pt x="38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0">
                <a:extLst>
                  <a:ext uri="{FF2B5EF4-FFF2-40B4-BE49-F238E27FC236}">
                    <a16:creationId xmlns:a16="http://schemas.microsoft.com/office/drawing/2014/main" id="{74BE9B49-86D4-3A7E-35D9-2BC9F819D4A4}"/>
                  </a:ext>
                </a:extLst>
              </p:cNvPr>
              <p:cNvSpPr/>
              <p:nvPr/>
            </p:nvSpPr>
            <p:spPr>
              <a:xfrm>
                <a:off x="2500674" y="4280912"/>
                <a:ext cx="982439" cy="8765"/>
              </a:xfrm>
              <a:custGeom>
                <a:avLst/>
                <a:gdLst/>
                <a:ahLst/>
                <a:cxnLst/>
                <a:rect l="l" t="t" r="r" b="b"/>
                <a:pathLst>
                  <a:path w="34074" h="304" extrusionOk="0">
                    <a:moveTo>
                      <a:pt x="17052" y="0"/>
                    </a:moveTo>
                    <a:lnTo>
                      <a:pt x="8511" y="30"/>
                    </a:lnTo>
                    <a:cubicBezTo>
                      <a:pt x="5684" y="61"/>
                      <a:pt x="2827" y="91"/>
                      <a:pt x="0" y="152"/>
                    </a:cubicBezTo>
                    <a:cubicBezTo>
                      <a:pt x="2827" y="213"/>
                      <a:pt x="5684" y="274"/>
                      <a:pt x="8480" y="274"/>
                    </a:cubicBezTo>
                    <a:lnTo>
                      <a:pt x="17022" y="304"/>
                    </a:lnTo>
                    <a:lnTo>
                      <a:pt x="25532" y="274"/>
                    </a:lnTo>
                    <a:lnTo>
                      <a:pt x="29818" y="213"/>
                    </a:lnTo>
                    <a:lnTo>
                      <a:pt x="34074" y="152"/>
                    </a:lnTo>
                    <a:lnTo>
                      <a:pt x="29818" y="61"/>
                    </a:lnTo>
                    <a:lnTo>
                      <a:pt x="25563" y="30"/>
                    </a:lnTo>
                    <a:lnTo>
                      <a:pt x="17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0">
                <a:extLst>
                  <a:ext uri="{FF2B5EF4-FFF2-40B4-BE49-F238E27FC236}">
                    <a16:creationId xmlns:a16="http://schemas.microsoft.com/office/drawing/2014/main" id="{35539D5D-A756-30B4-5CD0-5E339DD6341F}"/>
                  </a:ext>
                </a:extLst>
              </p:cNvPr>
              <p:cNvSpPr/>
              <p:nvPr/>
            </p:nvSpPr>
            <p:spPr>
              <a:xfrm>
                <a:off x="2500674" y="4351004"/>
                <a:ext cx="982439" cy="8794"/>
              </a:xfrm>
              <a:custGeom>
                <a:avLst/>
                <a:gdLst/>
                <a:ahLst/>
                <a:cxnLst/>
                <a:rect l="l" t="t" r="r" b="b"/>
                <a:pathLst>
                  <a:path w="34074" h="305" extrusionOk="0">
                    <a:moveTo>
                      <a:pt x="17052" y="1"/>
                    </a:moveTo>
                    <a:lnTo>
                      <a:pt x="8511" y="31"/>
                    </a:lnTo>
                    <a:cubicBezTo>
                      <a:pt x="5684" y="61"/>
                      <a:pt x="2827" y="92"/>
                      <a:pt x="0" y="153"/>
                    </a:cubicBezTo>
                    <a:cubicBezTo>
                      <a:pt x="2827" y="213"/>
                      <a:pt x="5684" y="244"/>
                      <a:pt x="8511" y="274"/>
                    </a:cubicBezTo>
                    <a:lnTo>
                      <a:pt x="17052" y="305"/>
                    </a:lnTo>
                    <a:lnTo>
                      <a:pt x="25563" y="274"/>
                    </a:lnTo>
                    <a:lnTo>
                      <a:pt x="29818" y="244"/>
                    </a:lnTo>
                    <a:lnTo>
                      <a:pt x="34074" y="153"/>
                    </a:lnTo>
                    <a:lnTo>
                      <a:pt x="29818" y="9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0">
                <a:extLst>
                  <a:ext uri="{FF2B5EF4-FFF2-40B4-BE49-F238E27FC236}">
                    <a16:creationId xmlns:a16="http://schemas.microsoft.com/office/drawing/2014/main" id="{79B35FE9-C124-73FF-28C9-1F308ECD4FE9}"/>
                  </a:ext>
                </a:extLst>
              </p:cNvPr>
              <p:cNvSpPr/>
              <p:nvPr/>
            </p:nvSpPr>
            <p:spPr>
              <a:xfrm>
                <a:off x="2390245" y="4199402"/>
                <a:ext cx="1129686" cy="259435"/>
              </a:xfrm>
              <a:custGeom>
                <a:avLst/>
                <a:gdLst/>
                <a:ahLst/>
                <a:cxnLst/>
                <a:rect l="l" t="t" r="r" b="b"/>
                <a:pathLst>
                  <a:path w="39181" h="8998" extrusionOk="0">
                    <a:moveTo>
                      <a:pt x="1459" y="0"/>
                    </a:moveTo>
                    <a:cubicBezTo>
                      <a:pt x="669" y="0"/>
                      <a:pt x="0" y="669"/>
                      <a:pt x="0" y="1490"/>
                    </a:cubicBezTo>
                    <a:lnTo>
                      <a:pt x="0" y="7538"/>
                    </a:lnTo>
                    <a:cubicBezTo>
                      <a:pt x="0" y="8329"/>
                      <a:pt x="669" y="8997"/>
                      <a:pt x="1459" y="8997"/>
                    </a:cubicBezTo>
                    <a:lnTo>
                      <a:pt x="39180" y="8997"/>
                    </a:lnTo>
                    <a:lnTo>
                      <a:pt x="39180" y="8207"/>
                    </a:lnTo>
                    <a:lnTo>
                      <a:pt x="1459" y="8207"/>
                    </a:lnTo>
                    <a:cubicBezTo>
                      <a:pt x="1094" y="8207"/>
                      <a:pt x="760" y="7903"/>
                      <a:pt x="760" y="7508"/>
                    </a:cubicBezTo>
                    <a:lnTo>
                      <a:pt x="760" y="1490"/>
                    </a:lnTo>
                    <a:cubicBezTo>
                      <a:pt x="760" y="1094"/>
                      <a:pt x="1094" y="760"/>
                      <a:pt x="1459"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0">
                <a:extLst>
                  <a:ext uri="{FF2B5EF4-FFF2-40B4-BE49-F238E27FC236}">
                    <a16:creationId xmlns:a16="http://schemas.microsoft.com/office/drawing/2014/main" id="{3195521B-A792-DEC4-78AC-DF83B2C4AF0D}"/>
                  </a:ext>
                </a:extLst>
              </p:cNvPr>
              <p:cNvSpPr/>
              <p:nvPr/>
            </p:nvSpPr>
            <p:spPr>
              <a:xfrm>
                <a:off x="2124698" y="4231810"/>
                <a:ext cx="216503" cy="195484"/>
              </a:xfrm>
              <a:custGeom>
                <a:avLst/>
                <a:gdLst/>
                <a:ahLst/>
                <a:cxnLst/>
                <a:rect l="l" t="t" r="r" b="b"/>
                <a:pathLst>
                  <a:path w="7509" h="6780" extrusionOk="0">
                    <a:moveTo>
                      <a:pt x="0" y="1"/>
                    </a:moveTo>
                    <a:lnTo>
                      <a:pt x="0" y="6779"/>
                    </a:lnTo>
                    <a:lnTo>
                      <a:pt x="7508" y="6779"/>
                    </a:lnTo>
                    <a:lnTo>
                      <a:pt x="75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0">
                <a:extLst>
                  <a:ext uri="{FF2B5EF4-FFF2-40B4-BE49-F238E27FC236}">
                    <a16:creationId xmlns:a16="http://schemas.microsoft.com/office/drawing/2014/main" id="{2C362545-5BA8-2982-B876-A9E923AA1184}"/>
                  </a:ext>
                </a:extLst>
              </p:cNvPr>
              <p:cNvSpPr/>
              <p:nvPr/>
            </p:nvSpPr>
            <p:spPr>
              <a:xfrm>
                <a:off x="1175561" y="4319461"/>
                <a:ext cx="713403" cy="19318"/>
              </a:xfrm>
              <a:custGeom>
                <a:avLst/>
                <a:gdLst/>
                <a:ahLst/>
                <a:cxnLst/>
                <a:rect l="l" t="t" r="r" b="b"/>
                <a:pathLst>
                  <a:path w="24743" h="670" extrusionOk="0">
                    <a:moveTo>
                      <a:pt x="1" y="0"/>
                    </a:moveTo>
                    <a:lnTo>
                      <a:pt x="1" y="669"/>
                    </a:lnTo>
                    <a:lnTo>
                      <a:pt x="24743" y="669"/>
                    </a:lnTo>
                    <a:lnTo>
                      <a:pt x="24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0">
                <a:extLst>
                  <a:ext uri="{FF2B5EF4-FFF2-40B4-BE49-F238E27FC236}">
                    <a16:creationId xmlns:a16="http://schemas.microsoft.com/office/drawing/2014/main" id="{CB54C28D-2CC7-8B35-448C-CDE59FA07EBB}"/>
                  </a:ext>
                </a:extLst>
              </p:cNvPr>
              <p:cNvSpPr/>
              <p:nvPr/>
            </p:nvSpPr>
            <p:spPr>
              <a:xfrm>
                <a:off x="985382" y="4459673"/>
                <a:ext cx="1581030" cy="389152"/>
              </a:xfrm>
              <a:custGeom>
                <a:avLst/>
                <a:gdLst/>
                <a:ahLst/>
                <a:cxnLst/>
                <a:rect l="l" t="t" r="r" b="b"/>
                <a:pathLst>
                  <a:path w="54835" h="13497" extrusionOk="0">
                    <a:moveTo>
                      <a:pt x="1460" y="1"/>
                    </a:moveTo>
                    <a:cubicBezTo>
                      <a:pt x="639" y="1"/>
                      <a:pt x="1" y="639"/>
                      <a:pt x="1" y="1460"/>
                    </a:cubicBezTo>
                    <a:lnTo>
                      <a:pt x="1" y="12007"/>
                    </a:lnTo>
                    <a:cubicBezTo>
                      <a:pt x="1" y="12828"/>
                      <a:pt x="639" y="13496"/>
                      <a:pt x="1460" y="13496"/>
                    </a:cubicBezTo>
                    <a:lnTo>
                      <a:pt x="54835" y="13496"/>
                    </a:lnTo>
                    <a:lnTo>
                      <a:pt x="54835" y="12736"/>
                    </a:lnTo>
                    <a:cubicBezTo>
                      <a:pt x="54440" y="12736"/>
                      <a:pt x="54105" y="12402"/>
                      <a:pt x="54105" y="12037"/>
                    </a:cubicBezTo>
                    <a:lnTo>
                      <a:pt x="54105" y="1460"/>
                    </a:lnTo>
                    <a:cubicBezTo>
                      <a:pt x="54105" y="1065"/>
                      <a:pt x="54440" y="761"/>
                      <a:pt x="54835" y="761"/>
                    </a:cubicBezTo>
                    <a:lnTo>
                      <a:pt x="5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0">
                <a:extLst>
                  <a:ext uri="{FF2B5EF4-FFF2-40B4-BE49-F238E27FC236}">
                    <a16:creationId xmlns:a16="http://schemas.microsoft.com/office/drawing/2014/main" id="{126087FB-35B7-AD14-F727-198BE27C32BF}"/>
                  </a:ext>
                </a:extLst>
              </p:cNvPr>
              <p:cNvSpPr/>
              <p:nvPr/>
            </p:nvSpPr>
            <p:spPr>
              <a:xfrm>
                <a:off x="986275" y="4816360"/>
                <a:ext cx="1580136" cy="31572"/>
              </a:xfrm>
              <a:custGeom>
                <a:avLst/>
                <a:gdLst/>
                <a:ahLst/>
                <a:cxnLst/>
                <a:rect l="l" t="t" r="r" b="b"/>
                <a:pathLst>
                  <a:path w="54804" h="1095" extrusionOk="0">
                    <a:moveTo>
                      <a:pt x="0" y="1"/>
                    </a:moveTo>
                    <a:cubicBezTo>
                      <a:pt x="183" y="669"/>
                      <a:pt x="760" y="1095"/>
                      <a:pt x="1429" y="1095"/>
                    </a:cubicBezTo>
                    <a:lnTo>
                      <a:pt x="54804" y="1095"/>
                    </a:lnTo>
                    <a:lnTo>
                      <a:pt x="54804" y="335"/>
                    </a:lnTo>
                    <a:cubicBezTo>
                      <a:pt x="54561" y="335"/>
                      <a:pt x="54317" y="213"/>
                      <a:pt x="5419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0">
                <a:extLst>
                  <a:ext uri="{FF2B5EF4-FFF2-40B4-BE49-F238E27FC236}">
                    <a16:creationId xmlns:a16="http://schemas.microsoft.com/office/drawing/2014/main" id="{012067C4-2192-9F18-16AA-3F2E9E6F3C77}"/>
                  </a:ext>
                </a:extLst>
              </p:cNvPr>
              <p:cNvSpPr/>
              <p:nvPr/>
            </p:nvSpPr>
            <p:spPr>
              <a:xfrm>
                <a:off x="987140" y="4458808"/>
                <a:ext cx="1579271" cy="31572"/>
              </a:xfrm>
              <a:custGeom>
                <a:avLst/>
                <a:gdLst/>
                <a:ahLst/>
                <a:cxnLst/>
                <a:rect l="l" t="t" r="r" b="b"/>
                <a:pathLst>
                  <a:path w="54774" h="1095" extrusionOk="0">
                    <a:moveTo>
                      <a:pt x="1399" y="0"/>
                    </a:moveTo>
                    <a:cubicBezTo>
                      <a:pt x="730" y="0"/>
                      <a:pt x="153" y="456"/>
                      <a:pt x="1" y="1095"/>
                    </a:cubicBezTo>
                    <a:lnTo>
                      <a:pt x="54196" y="1095"/>
                    </a:lnTo>
                    <a:cubicBezTo>
                      <a:pt x="54318" y="882"/>
                      <a:pt x="54531" y="791"/>
                      <a:pt x="54774" y="791"/>
                    </a:cubicBezTo>
                    <a:lnTo>
                      <a:pt x="54774" y="31"/>
                    </a:lnTo>
                    <a:lnTo>
                      <a:pt x="54743" y="31"/>
                    </a:lnTo>
                    <a:lnTo>
                      <a:pt x="5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0">
                <a:extLst>
                  <a:ext uri="{FF2B5EF4-FFF2-40B4-BE49-F238E27FC236}">
                    <a16:creationId xmlns:a16="http://schemas.microsoft.com/office/drawing/2014/main" id="{33C1CFC0-D1E6-E73B-E84B-F8A7DAC790CF}"/>
                  </a:ext>
                </a:extLst>
              </p:cNvPr>
              <p:cNvSpPr/>
              <p:nvPr/>
            </p:nvSpPr>
            <p:spPr>
              <a:xfrm>
                <a:off x="2534840" y="4470197"/>
                <a:ext cx="1118297" cy="367240"/>
              </a:xfrm>
              <a:custGeom>
                <a:avLst/>
                <a:gdLst/>
                <a:ahLst/>
                <a:cxnLst/>
                <a:rect l="l" t="t" r="r" b="b"/>
                <a:pathLst>
                  <a:path w="38786" h="12737" extrusionOk="0">
                    <a:moveTo>
                      <a:pt x="1095" y="0"/>
                    </a:moveTo>
                    <a:cubicBezTo>
                      <a:pt x="487" y="0"/>
                      <a:pt x="0" y="487"/>
                      <a:pt x="0" y="1095"/>
                    </a:cubicBezTo>
                    <a:lnTo>
                      <a:pt x="0" y="11642"/>
                    </a:lnTo>
                    <a:cubicBezTo>
                      <a:pt x="0" y="12250"/>
                      <a:pt x="487" y="12736"/>
                      <a:pt x="1095" y="12736"/>
                    </a:cubicBezTo>
                    <a:lnTo>
                      <a:pt x="38785" y="12736"/>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0">
                <a:extLst>
                  <a:ext uri="{FF2B5EF4-FFF2-40B4-BE49-F238E27FC236}">
                    <a16:creationId xmlns:a16="http://schemas.microsoft.com/office/drawing/2014/main" id="{E236C2DA-01B9-86A2-0426-753A16556F83}"/>
                  </a:ext>
                </a:extLst>
              </p:cNvPr>
              <p:cNvSpPr/>
              <p:nvPr/>
            </p:nvSpPr>
            <p:spPr>
              <a:xfrm>
                <a:off x="2612832" y="4539424"/>
                <a:ext cx="982467" cy="9688"/>
              </a:xfrm>
              <a:custGeom>
                <a:avLst/>
                <a:gdLst/>
                <a:ahLst/>
                <a:cxnLst/>
                <a:rect l="l" t="t" r="r" b="b"/>
                <a:pathLst>
                  <a:path w="34075" h="336" extrusionOk="0">
                    <a:moveTo>
                      <a:pt x="17022" y="1"/>
                    </a:moveTo>
                    <a:lnTo>
                      <a:pt x="8512" y="61"/>
                    </a:lnTo>
                    <a:cubicBezTo>
                      <a:pt x="5654" y="61"/>
                      <a:pt x="2828" y="92"/>
                      <a:pt x="1" y="183"/>
                    </a:cubicBezTo>
                    <a:cubicBezTo>
                      <a:pt x="2828" y="244"/>
                      <a:pt x="5685" y="274"/>
                      <a:pt x="8512" y="305"/>
                    </a:cubicBezTo>
                    <a:lnTo>
                      <a:pt x="17022" y="335"/>
                    </a:lnTo>
                    <a:lnTo>
                      <a:pt x="25533" y="305"/>
                    </a:lnTo>
                    <a:lnTo>
                      <a:pt x="29789" y="244"/>
                    </a:lnTo>
                    <a:lnTo>
                      <a:pt x="34074" y="183"/>
                    </a:lnTo>
                    <a:lnTo>
                      <a:pt x="29789" y="92"/>
                    </a:lnTo>
                    <a:lnTo>
                      <a:pt x="25533" y="6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0">
                <a:extLst>
                  <a:ext uri="{FF2B5EF4-FFF2-40B4-BE49-F238E27FC236}">
                    <a16:creationId xmlns:a16="http://schemas.microsoft.com/office/drawing/2014/main" id="{5CB6A458-C4BF-3754-968F-5ACE5406CECE}"/>
                  </a:ext>
                </a:extLst>
              </p:cNvPr>
              <p:cNvSpPr/>
              <p:nvPr/>
            </p:nvSpPr>
            <p:spPr>
              <a:xfrm>
                <a:off x="2612832" y="4573619"/>
                <a:ext cx="982467" cy="8794"/>
              </a:xfrm>
              <a:custGeom>
                <a:avLst/>
                <a:gdLst/>
                <a:ahLst/>
                <a:cxnLst/>
                <a:rect l="l" t="t" r="r" b="b"/>
                <a:pathLst>
                  <a:path w="34075" h="305" extrusionOk="0">
                    <a:moveTo>
                      <a:pt x="17022" y="0"/>
                    </a:moveTo>
                    <a:lnTo>
                      <a:pt x="8512" y="31"/>
                    </a:lnTo>
                    <a:cubicBezTo>
                      <a:pt x="5654" y="61"/>
                      <a:pt x="2828" y="91"/>
                      <a:pt x="1" y="152"/>
                    </a:cubicBezTo>
                    <a:cubicBezTo>
                      <a:pt x="2828" y="213"/>
                      <a:pt x="5685" y="243"/>
                      <a:pt x="8512" y="274"/>
                    </a:cubicBezTo>
                    <a:lnTo>
                      <a:pt x="17022" y="304"/>
                    </a:lnTo>
                    <a:lnTo>
                      <a:pt x="25533" y="274"/>
                    </a:lnTo>
                    <a:lnTo>
                      <a:pt x="29789" y="243"/>
                    </a:lnTo>
                    <a:lnTo>
                      <a:pt x="34074" y="152"/>
                    </a:lnTo>
                    <a:lnTo>
                      <a:pt x="29789" y="91"/>
                    </a:lnTo>
                    <a:lnTo>
                      <a:pt x="25533"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0">
                <a:extLst>
                  <a:ext uri="{FF2B5EF4-FFF2-40B4-BE49-F238E27FC236}">
                    <a16:creationId xmlns:a16="http://schemas.microsoft.com/office/drawing/2014/main" id="{DB098495-E1A1-2904-1300-00FF710E277A}"/>
                  </a:ext>
                </a:extLst>
              </p:cNvPr>
              <p:cNvSpPr/>
              <p:nvPr/>
            </p:nvSpPr>
            <p:spPr>
              <a:xfrm>
                <a:off x="2612832" y="4684913"/>
                <a:ext cx="982467" cy="9659"/>
              </a:xfrm>
              <a:custGeom>
                <a:avLst/>
                <a:gdLst/>
                <a:ahLst/>
                <a:cxnLst/>
                <a:rect l="l" t="t" r="r" b="b"/>
                <a:pathLst>
                  <a:path w="34075" h="335" extrusionOk="0">
                    <a:moveTo>
                      <a:pt x="17022" y="0"/>
                    </a:moveTo>
                    <a:lnTo>
                      <a:pt x="8512" y="61"/>
                    </a:lnTo>
                    <a:cubicBezTo>
                      <a:pt x="5654" y="61"/>
                      <a:pt x="2828" y="92"/>
                      <a:pt x="1" y="183"/>
                    </a:cubicBezTo>
                    <a:cubicBezTo>
                      <a:pt x="2828" y="244"/>
                      <a:pt x="5685" y="274"/>
                      <a:pt x="8512" y="304"/>
                    </a:cubicBezTo>
                    <a:lnTo>
                      <a:pt x="17022" y="335"/>
                    </a:lnTo>
                    <a:lnTo>
                      <a:pt x="25533" y="304"/>
                    </a:lnTo>
                    <a:lnTo>
                      <a:pt x="29789" y="244"/>
                    </a:lnTo>
                    <a:lnTo>
                      <a:pt x="34074" y="183"/>
                    </a:lnTo>
                    <a:lnTo>
                      <a:pt x="29789" y="92"/>
                    </a:lnTo>
                    <a:lnTo>
                      <a:pt x="25533" y="6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0">
                <a:extLst>
                  <a:ext uri="{FF2B5EF4-FFF2-40B4-BE49-F238E27FC236}">
                    <a16:creationId xmlns:a16="http://schemas.microsoft.com/office/drawing/2014/main" id="{15F240D2-79E7-3869-C5F3-2D403673983A}"/>
                  </a:ext>
                </a:extLst>
              </p:cNvPr>
              <p:cNvSpPr/>
              <p:nvPr/>
            </p:nvSpPr>
            <p:spPr>
              <a:xfrm>
                <a:off x="2523451" y="4458808"/>
                <a:ext cx="1129686" cy="389123"/>
              </a:xfrm>
              <a:custGeom>
                <a:avLst/>
                <a:gdLst/>
                <a:ahLst/>
                <a:cxnLst/>
                <a:rect l="l" t="t" r="r" b="b"/>
                <a:pathLst>
                  <a:path w="39181" h="13496" extrusionOk="0">
                    <a:moveTo>
                      <a:pt x="1490" y="0"/>
                    </a:moveTo>
                    <a:cubicBezTo>
                      <a:pt x="669" y="0"/>
                      <a:pt x="0" y="669"/>
                      <a:pt x="0" y="1490"/>
                    </a:cubicBezTo>
                    <a:lnTo>
                      <a:pt x="0" y="12037"/>
                    </a:lnTo>
                    <a:cubicBezTo>
                      <a:pt x="0" y="12858"/>
                      <a:pt x="669" y="13496"/>
                      <a:pt x="1490" y="13496"/>
                    </a:cubicBezTo>
                    <a:lnTo>
                      <a:pt x="39180" y="13496"/>
                    </a:lnTo>
                    <a:lnTo>
                      <a:pt x="39180" y="12736"/>
                    </a:lnTo>
                    <a:lnTo>
                      <a:pt x="1490" y="12736"/>
                    </a:lnTo>
                    <a:cubicBezTo>
                      <a:pt x="1095" y="12736"/>
                      <a:pt x="760" y="12402"/>
                      <a:pt x="760" y="12007"/>
                    </a:cubicBezTo>
                    <a:lnTo>
                      <a:pt x="760" y="1459"/>
                    </a:lnTo>
                    <a:cubicBezTo>
                      <a:pt x="760" y="1095"/>
                      <a:pt x="1095" y="760"/>
                      <a:pt x="1490"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0">
                <a:extLst>
                  <a:ext uri="{FF2B5EF4-FFF2-40B4-BE49-F238E27FC236}">
                    <a16:creationId xmlns:a16="http://schemas.microsoft.com/office/drawing/2014/main" id="{FBBD74EE-B4B7-3A94-68C1-53A4A8BB8096}"/>
                  </a:ext>
                </a:extLst>
              </p:cNvPr>
              <p:cNvSpPr/>
              <p:nvPr/>
            </p:nvSpPr>
            <p:spPr>
              <a:xfrm>
                <a:off x="1027448" y="4598156"/>
                <a:ext cx="937777" cy="109564"/>
              </a:xfrm>
              <a:custGeom>
                <a:avLst/>
                <a:gdLst/>
                <a:ahLst/>
                <a:cxnLst/>
                <a:rect l="l" t="t" r="r" b="b"/>
                <a:pathLst>
                  <a:path w="32525" h="3800" extrusionOk="0">
                    <a:moveTo>
                      <a:pt x="1" y="0"/>
                    </a:moveTo>
                    <a:lnTo>
                      <a:pt x="1" y="3800"/>
                    </a:lnTo>
                    <a:lnTo>
                      <a:pt x="32524" y="3800"/>
                    </a:lnTo>
                    <a:lnTo>
                      <a:pt x="3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0">
                <a:extLst>
                  <a:ext uri="{FF2B5EF4-FFF2-40B4-BE49-F238E27FC236}">
                    <a16:creationId xmlns:a16="http://schemas.microsoft.com/office/drawing/2014/main" id="{FC583654-6E4F-7E9C-BAF5-38C0768DEE27}"/>
                  </a:ext>
                </a:extLst>
              </p:cNvPr>
              <p:cNvSpPr/>
              <p:nvPr/>
            </p:nvSpPr>
            <p:spPr>
              <a:xfrm>
                <a:off x="2080872" y="4598156"/>
                <a:ext cx="326932" cy="109564"/>
              </a:xfrm>
              <a:custGeom>
                <a:avLst/>
                <a:gdLst/>
                <a:ahLst/>
                <a:cxnLst/>
                <a:rect l="l" t="t" r="r" b="b"/>
                <a:pathLst>
                  <a:path w="11339" h="3800" extrusionOk="0">
                    <a:moveTo>
                      <a:pt x="1" y="0"/>
                    </a:moveTo>
                    <a:lnTo>
                      <a:pt x="1" y="3800"/>
                    </a:lnTo>
                    <a:lnTo>
                      <a:pt x="11338" y="3800"/>
                    </a:lnTo>
                    <a:lnTo>
                      <a:pt x="113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0">
                <a:extLst>
                  <a:ext uri="{FF2B5EF4-FFF2-40B4-BE49-F238E27FC236}">
                    <a16:creationId xmlns:a16="http://schemas.microsoft.com/office/drawing/2014/main" id="{DAC456CE-DB64-A84F-84F8-991E4AC2E2EA}"/>
                  </a:ext>
                </a:extLst>
              </p:cNvPr>
              <p:cNvSpPr/>
              <p:nvPr/>
            </p:nvSpPr>
            <p:spPr>
              <a:xfrm>
                <a:off x="714587" y="4848797"/>
                <a:ext cx="1926328" cy="294495"/>
              </a:xfrm>
              <a:custGeom>
                <a:avLst/>
                <a:gdLst/>
                <a:ahLst/>
                <a:cxnLst/>
                <a:rect l="l" t="t" r="r" b="b"/>
                <a:pathLst>
                  <a:path w="66811" h="10214" extrusionOk="0">
                    <a:moveTo>
                      <a:pt x="1490" y="0"/>
                    </a:moveTo>
                    <a:cubicBezTo>
                      <a:pt x="669" y="0"/>
                      <a:pt x="1" y="669"/>
                      <a:pt x="1" y="1459"/>
                    </a:cubicBezTo>
                    <a:lnTo>
                      <a:pt x="1" y="8754"/>
                    </a:lnTo>
                    <a:cubicBezTo>
                      <a:pt x="1" y="9545"/>
                      <a:pt x="669" y="10213"/>
                      <a:pt x="1490" y="10213"/>
                    </a:cubicBezTo>
                    <a:lnTo>
                      <a:pt x="66810" y="10213"/>
                    </a:lnTo>
                    <a:lnTo>
                      <a:pt x="66810" y="9453"/>
                    </a:lnTo>
                    <a:cubicBezTo>
                      <a:pt x="66415" y="9453"/>
                      <a:pt x="66111" y="9149"/>
                      <a:pt x="66111" y="8754"/>
                    </a:cubicBezTo>
                    <a:lnTo>
                      <a:pt x="66111" y="1459"/>
                    </a:lnTo>
                    <a:cubicBezTo>
                      <a:pt x="66111" y="1064"/>
                      <a:pt x="66415" y="760"/>
                      <a:pt x="66810" y="760"/>
                    </a:cubicBezTo>
                    <a:lnTo>
                      <a:pt x="6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0">
                <a:extLst>
                  <a:ext uri="{FF2B5EF4-FFF2-40B4-BE49-F238E27FC236}">
                    <a16:creationId xmlns:a16="http://schemas.microsoft.com/office/drawing/2014/main" id="{31439182-CDCB-4813-556D-FA56D19F79BF}"/>
                  </a:ext>
                </a:extLst>
              </p:cNvPr>
              <p:cNvSpPr/>
              <p:nvPr/>
            </p:nvSpPr>
            <p:spPr>
              <a:xfrm>
                <a:off x="716346" y="5110827"/>
                <a:ext cx="1924569" cy="32465"/>
              </a:xfrm>
              <a:custGeom>
                <a:avLst/>
                <a:gdLst/>
                <a:ahLst/>
                <a:cxnLst/>
                <a:rect l="l" t="t" r="r" b="b"/>
                <a:pathLst>
                  <a:path w="66750" h="1126" extrusionOk="0">
                    <a:moveTo>
                      <a:pt x="0" y="1"/>
                    </a:moveTo>
                    <a:cubicBezTo>
                      <a:pt x="183" y="669"/>
                      <a:pt x="760" y="1095"/>
                      <a:pt x="1429" y="1125"/>
                    </a:cubicBezTo>
                    <a:lnTo>
                      <a:pt x="66749" y="1125"/>
                    </a:lnTo>
                    <a:lnTo>
                      <a:pt x="66749" y="365"/>
                    </a:lnTo>
                    <a:cubicBezTo>
                      <a:pt x="66506" y="335"/>
                      <a:pt x="66263" y="213"/>
                      <a:pt x="6614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0">
                <a:extLst>
                  <a:ext uri="{FF2B5EF4-FFF2-40B4-BE49-F238E27FC236}">
                    <a16:creationId xmlns:a16="http://schemas.microsoft.com/office/drawing/2014/main" id="{28A8568F-BEC6-C435-A6C0-7DA46600E184}"/>
                  </a:ext>
                </a:extLst>
              </p:cNvPr>
              <p:cNvSpPr/>
              <p:nvPr/>
            </p:nvSpPr>
            <p:spPr>
              <a:xfrm>
                <a:off x="716346" y="4847903"/>
                <a:ext cx="1924569" cy="31600"/>
              </a:xfrm>
              <a:custGeom>
                <a:avLst/>
                <a:gdLst/>
                <a:ahLst/>
                <a:cxnLst/>
                <a:rect l="l" t="t" r="r" b="b"/>
                <a:pathLst>
                  <a:path w="66750" h="1096" extrusionOk="0">
                    <a:moveTo>
                      <a:pt x="1429" y="1"/>
                    </a:moveTo>
                    <a:cubicBezTo>
                      <a:pt x="760" y="1"/>
                      <a:pt x="183" y="457"/>
                      <a:pt x="0" y="1095"/>
                    </a:cubicBezTo>
                    <a:lnTo>
                      <a:pt x="66172" y="1095"/>
                    </a:lnTo>
                    <a:cubicBezTo>
                      <a:pt x="66293" y="913"/>
                      <a:pt x="66506" y="791"/>
                      <a:pt x="66749" y="791"/>
                    </a:cubicBezTo>
                    <a:lnTo>
                      <a:pt x="66749" y="31"/>
                    </a:lnTo>
                    <a:lnTo>
                      <a:pt x="66719" y="31"/>
                    </a:lnTo>
                    <a:lnTo>
                      <a:pt x="6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0">
                <a:extLst>
                  <a:ext uri="{FF2B5EF4-FFF2-40B4-BE49-F238E27FC236}">
                    <a16:creationId xmlns:a16="http://schemas.microsoft.com/office/drawing/2014/main" id="{50D5BDB9-9B26-41B9-7CF1-18D3F37BE16A}"/>
                  </a:ext>
                </a:extLst>
              </p:cNvPr>
              <p:cNvSpPr/>
              <p:nvPr/>
            </p:nvSpPr>
            <p:spPr>
              <a:xfrm>
                <a:off x="2609343" y="4859321"/>
                <a:ext cx="1118297" cy="272582"/>
              </a:xfrm>
              <a:custGeom>
                <a:avLst/>
                <a:gdLst/>
                <a:ahLst/>
                <a:cxnLst/>
                <a:rect l="l" t="t" r="r" b="b"/>
                <a:pathLst>
                  <a:path w="38786" h="9454" extrusionOk="0">
                    <a:moveTo>
                      <a:pt x="1094" y="0"/>
                    </a:moveTo>
                    <a:cubicBezTo>
                      <a:pt x="486" y="0"/>
                      <a:pt x="0" y="486"/>
                      <a:pt x="0" y="1094"/>
                    </a:cubicBezTo>
                    <a:lnTo>
                      <a:pt x="0" y="8359"/>
                    </a:lnTo>
                    <a:cubicBezTo>
                      <a:pt x="0" y="8967"/>
                      <a:pt x="486" y="9453"/>
                      <a:pt x="1094" y="9453"/>
                    </a:cubicBezTo>
                    <a:lnTo>
                      <a:pt x="38785" y="9453"/>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0">
                <a:extLst>
                  <a:ext uri="{FF2B5EF4-FFF2-40B4-BE49-F238E27FC236}">
                    <a16:creationId xmlns:a16="http://schemas.microsoft.com/office/drawing/2014/main" id="{E6472170-671B-9FDB-89B6-F942716DB9FE}"/>
                  </a:ext>
                </a:extLst>
              </p:cNvPr>
              <p:cNvSpPr/>
              <p:nvPr/>
            </p:nvSpPr>
            <p:spPr>
              <a:xfrm>
                <a:off x="2708354" y="4939936"/>
                <a:ext cx="982467" cy="9659"/>
              </a:xfrm>
              <a:custGeom>
                <a:avLst/>
                <a:gdLst/>
                <a:ahLst/>
                <a:cxnLst/>
                <a:rect l="l" t="t" r="r" b="b"/>
                <a:pathLst>
                  <a:path w="34075" h="335" extrusionOk="0">
                    <a:moveTo>
                      <a:pt x="17022" y="0"/>
                    </a:moveTo>
                    <a:lnTo>
                      <a:pt x="8512" y="31"/>
                    </a:lnTo>
                    <a:cubicBezTo>
                      <a:pt x="5685" y="61"/>
                      <a:pt x="2828" y="92"/>
                      <a:pt x="1" y="152"/>
                    </a:cubicBezTo>
                    <a:cubicBezTo>
                      <a:pt x="2828" y="213"/>
                      <a:pt x="5685" y="244"/>
                      <a:pt x="8512" y="274"/>
                    </a:cubicBezTo>
                    <a:lnTo>
                      <a:pt x="17022" y="335"/>
                    </a:lnTo>
                    <a:lnTo>
                      <a:pt x="25564" y="274"/>
                    </a:lnTo>
                    <a:lnTo>
                      <a:pt x="29819" y="244"/>
                    </a:lnTo>
                    <a:lnTo>
                      <a:pt x="34074" y="152"/>
                    </a:lnTo>
                    <a:lnTo>
                      <a:pt x="29819" y="92"/>
                    </a:lnTo>
                    <a:lnTo>
                      <a:pt x="25564"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0">
                <a:extLst>
                  <a:ext uri="{FF2B5EF4-FFF2-40B4-BE49-F238E27FC236}">
                    <a16:creationId xmlns:a16="http://schemas.microsoft.com/office/drawing/2014/main" id="{00A55E2F-86C0-C06F-0690-9861BAB422D4}"/>
                  </a:ext>
                </a:extLst>
              </p:cNvPr>
              <p:cNvSpPr/>
              <p:nvPr/>
            </p:nvSpPr>
            <p:spPr>
              <a:xfrm>
                <a:off x="2633880" y="5004781"/>
                <a:ext cx="982439" cy="9688"/>
              </a:xfrm>
              <a:custGeom>
                <a:avLst/>
                <a:gdLst/>
                <a:ahLst/>
                <a:cxnLst/>
                <a:rect l="l" t="t" r="r" b="b"/>
                <a:pathLst>
                  <a:path w="34074" h="336" extrusionOk="0">
                    <a:moveTo>
                      <a:pt x="17022" y="1"/>
                    </a:moveTo>
                    <a:lnTo>
                      <a:pt x="8511" y="31"/>
                    </a:lnTo>
                    <a:cubicBezTo>
                      <a:pt x="5654" y="62"/>
                      <a:pt x="2827" y="92"/>
                      <a:pt x="0" y="153"/>
                    </a:cubicBezTo>
                    <a:cubicBezTo>
                      <a:pt x="2827" y="244"/>
                      <a:pt x="5684" y="274"/>
                      <a:pt x="8511" y="274"/>
                    </a:cubicBezTo>
                    <a:lnTo>
                      <a:pt x="17022" y="335"/>
                    </a:lnTo>
                    <a:lnTo>
                      <a:pt x="25533" y="274"/>
                    </a:lnTo>
                    <a:lnTo>
                      <a:pt x="29818" y="244"/>
                    </a:lnTo>
                    <a:lnTo>
                      <a:pt x="34074" y="153"/>
                    </a:lnTo>
                    <a:lnTo>
                      <a:pt x="29818" y="92"/>
                    </a:lnTo>
                    <a:lnTo>
                      <a:pt x="25533" y="3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0">
                <a:extLst>
                  <a:ext uri="{FF2B5EF4-FFF2-40B4-BE49-F238E27FC236}">
                    <a16:creationId xmlns:a16="http://schemas.microsoft.com/office/drawing/2014/main" id="{A3F97124-FEBB-B219-507A-BE70B89F6531}"/>
                  </a:ext>
                </a:extLst>
              </p:cNvPr>
              <p:cNvSpPr/>
              <p:nvPr/>
            </p:nvSpPr>
            <p:spPr>
              <a:xfrm>
                <a:off x="2693477" y="5046847"/>
                <a:ext cx="982439" cy="8794"/>
              </a:xfrm>
              <a:custGeom>
                <a:avLst/>
                <a:gdLst/>
                <a:ahLst/>
                <a:cxnLst/>
                <a:rect l="l" t="t" r="r" b="b"/>
                <a:pathLst>
                  <a:path w="34074" h="305" extrusionOk="0">
                    <a:moveTo>
                      <a:pt x="17052" y="1"/>
                    </a:moveTo>
                    <a:lnTo>
                      <a:pt x="8541" y="31"/>
                    </a:lnTo>
                    <a:cubicBezTo>
                      <a:pt x="5684" y="62"/>
                      <a:pt x="2857" y="92"/>
                      <a:pt x="0" y="153"/>
                    </a:cubicBezTo>
                    <a:cubicBezTo>
                      <a:pt x="2857" y="214"/>
                      <a:pt x="5684" y="244"/>
                      <a:pt x="8541" y="274"/>
                    </a:cubicBezTo>
                    <a:lnTo>
                      <a:pt x="17052" y="305"/>
                    </a:lnTo>
                    <a:lnTo>
                      <a:pt x="25563" y="274"/>
                    </a:lnTo>
                    <a:lnTo>
                      <a:pt x="29818" y="214"/>
                    </a:lnTo>
                    <a:lnTo>
                      <a:pt x="34074" y="153"/>
                    </a:lnTo>
                    <a:lnTo>
                      <a:pt x="29818" y="6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0">
                <a:extLst>
                  <a:ext uri="{FF2B5EF4-FFF2-40B4-BE49-F238E27FC236}">
                    <a16:creationId xmlns:a16="http://schemas.microsoft.com/office/drawing/2014/main" id="{C5ED312F-9271-BE67-CFB8-658489D24A34}"/>
                  </a:ext>
                </a:extLst>
              </p:cNvPr>
              <p:cNvSpPr/>
              <p:nvPr/>
            </p:nvSpPr>
            <p:spPr>
              <a:xfrm>
                <a:off x="2597926" y="4847903"/>
                <a:ext cx="1129715" cy="295389"/>
              </a:xfrm>
              <a:custGeom>
                <a:avLst/>
                <a:gdLst/>
                <a:ahLst/>
                <a:cxnLst/>
                <a:rect l="l" t="t" r="r" b="b"/>
                <a:pathLst>
                  <a:path w="39182" h="10245" extrusionOk="0">
                    <a:moveTo>
                      <a:pt x="1490" y="1"/>
                    </a:moveTo>
                    <a:cubicBezTo>
                      <a:pt x="670" y="1"/>
                      <a:pt x="1" y="670"/>
                      <a:pt x="1" y="1490"/>
                    </a:cubicBezTo>
                    <a:lnTo>
                      <a:pt x="1" y="8755"/>
                    </a:lnTo>
                    <a:cubicBezTo>
                      <a:pt x="1" y="9576"/>
                      <a:pt x="670" y="10214"/>
                      <a:pt x="1490" y="10244"/>
                    </a:cubicBezTo>
                    <a:lnTo>
                      <a:pt x="39181" y="10244"/>
                    </a:lnTo>
                    <a:lnTo>
                      <a:pt x="39181" y="9454"/>
                    </a:lnTo>
                    <a:lnTo>
                      <a:pt x="1490" y="9454"/>
                    </a:lnTo>
                    <a:cubicBezTo>
                      <a:pt x="1095" y="9454"/>
                      <a:pt x="791" y="9150"/>
                      <a:pt x="791" y="8755"/>
                    </a:cubicBezTo>
                    <a:lnTo>
                      <a:pt x="791" y="1490"/>
                    </a:lnTo>
                    <a:cubicBezTo>
                      <a:pt x="791" y="1095"/>
                      <a:pt x="1095" y="761"/>
                      <a:pt x="1490" y="761"/>
                    </a:cubicBezTo>
                    <a:lnTo>
                      <a:pt x="39181" y="761"/>
                    </a:lnTo>
                    <a:lnTo>
                      <a:pt x="39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0">
                <a:extLst>
                  <a:ext uri="{FF2B5EF4-FFF2-40B4-BE49-F238E27FC236}">
                    <a16:creationId xmlns:a16="http://schemas.microsoft.com/office/drawing/2014/main" id="{0F1E6F5D-2CC7-649D-3A96-8AD019E8724C}"/>
                  </a:ext>
                </a:extLst>
              </p:cNvPr>
              <p:cNvSpPr/>
              <p:nvPr/>
            </p:nvSpPr>
            <p:spPr>
              <a:xfrm>
                <a:off x="2155376" y="4879475"/>
                <a:ext cx="326903" cy="232246"/>
              </a:xfrm>
              <a:custGeom>
                <a:avLst/>
                <a:gdLst/>
                <a:ahLst/>
                <a:cxnLst/>
                <a:rect l="l" t="t" r="r" b="b"/>
                <a:pathLst>
                  <a:path w="11338" h="8055" extrusionOk="0">
                    <a:moveTo>
                      <a:pt x="0" y="0"/>
                    </a:moveTo>
                    <a:lnTo>
                      <a:pt x="0" y="8055"/>
                    </a:lnTo>
                    <a:lnTo>
                      <a:pt x="11338" y="8055"/>
                    </a:lnTo>
                    <a:lnTo>
                      <a:pt x="11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0">
                <a:extLst>
                  <a:ext uri="{FF2B5EF4-FFF2-40B4-BE49-F238E27FC236}">
                    <a16:creationId xmlns:a16="http://schemas.microsoft.com/office/drawing/2014/main" id="{7601F61F-2020-8372-F9A8-0A65CAAFC2CE}"/>
                  </a:ext>
                </a:extLst>
              </p:cNvPr>
              <p:cNvSpPr/>
              <p:nvPr/>
            </p:nvSpPr>
            <p:spPr>
              <a:xfrm>
                <a:off x="2155376" y="5111720"/>
                <a:ext cx="332179" cy="31572"/>
              </a:xfrm>
              <a:custGeom>
                <a:avLst/>
                <a:gdLst/>
                <a:ahLst/>
                <a:cxnLst/>
                <a:rect l="l" t="t" r="r" b="b"/>
                <a:pathLst>
                  <a:path w="11521" h="1095" extrusionOk="0">
                    <a:moveTo>
                      <a:pt x="0" y="0"/>
                    </a:moveTo>
                    <a:lnTo>
                      <a:pt x="152" y="1094"/>
                    </a:lnTo>
                    <a:lnTo>
                      <a:pt x="11520" y="1094"/>
                    </a:lnTo>
                    <a:lnTo>
                      <a:pt x="113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0">
                <a:extLst>
                  <a:ext uri="{FF2B5EF4-FFF2-40B4-BE49-F238E27FC236}">
                    <a16:creationId xmlns:a16="http://schemas.microsoft.com/office/drawing/2014/main" id="{7930583B-3E27-310D-0979-EC1367BDB839}"/>
                  </a:ext>
                </a:extLst>
              </p:cNvPr>
              <p:cNvSpPr/>
              <p:nvPr/>
            </p:nvSpPr>
            <p:spPr>
              <a:xfrm>
                <a:off x="2155376" y="4847903"/>
                <a:ext cx="336562" cy="31600"/>
              </a:xfrm>
              <a:custGeom>
                <a:avLst/>
                <a:gdLst/>
                <a:ahLst/>
                <a:cxnLst/>
                <a:rect l="l" t="t" r="r" b="b"/>
                <a:pathLst>
                  <a:path w="11673" h="1096" extrusionOk="0">
                    <a:moveTo>
                      <a:pt x="335" y="1"/>
                    </a:moveTo>
                    <a:lnTo>
                      <a:pt x="0" y="1095"/>
                    </a:lnTo>
                    <a:lnTo>
                      <a:pt x="11338" y="1095"/>
                    </a:lnTo>
                    <a:lnTo>
                      <a:pt x="116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60">
              <a:extLst>
                <a:ext uri="{FF2B5EF4-FFF2-40B4-BE49-F238E27FC236}">
                  <a16:creationId xmlns:a16="http://schemas.microsoft.com/office/drawing/2014/main" id="{829E719E-F58B-3317-9B16-40474613A602}"/>
                </a:ext>
              </a:extLst>
            </p:cNvPr>
            <p:cNvGrpSpPr/>
            <p:nvPr/>
          </p:nvGrpSpPr>
          <p:grpSpPr>
            <a:xfrm>
              <a:off x="105500" y="3509671"/>
              <a:ext cx="991233" cy="1633621"/>
              <a:chOff x="105500" y="3509671"/>
              <a:chExt cx="991233" cy="1633621"/>
            </a:xfrm>
          </p:grpSpPr>
          <p:sp>
            <p:nvSpPr>
              <p:cNvPr id="1753" name="Google Shape;1753;p60">
                <a:extLst>
                  <a:ext uri="{FF2B5EF4-FFF2-40B4-BE49-F238E27FC236}">
                    <a16:creationId xmlns:a16="http://schemas.microsoft.com/office/drawing/2014/main" id="{19377EB9-70F7-2867-F8B1-668FEC8A622F}"/>
                  </a:ext>
                </a:extLst>
              </p:cNvPr>
              <p:cNvSpPr/>
              <p:nvPr/>
            </p:nvSpPr>
            <p:spPr>
              <a:xfrm>
                <a:off x="789955" y="4879475"/>
                <a:ext cx="58761" cy="232246"/>
              </a:xfrm>
              <a:custGeom>
                <a:avLst/>
                <a:gdLst/>
                <a:ahLst/>
                <a:cxnLst/>
                <a:rect l="l" t="t" r="r" b="b"/>
                <a:pathLst>
                  <a:path w="2038" h="8055" extrusionOk="0">
                    <a:moveTo>
                      <a:pt x="1" y="0"/>
                    </a:moveTo>
                    <a:lnTo>
                      <a:pt x="1" y="8055"/>
                    </a:lnTo>
                    <a:lnTo>
                      <a:pt x="2037" y="8055"/>
                    </a:lnTo>
                    <a:lnTo>
                      <a:pt x="2037" y="0"/>
                    </a:lnTo>
                    <a:close/>
                  </a:path>
                </a:pathLst>
              </a:custGeom>
              <a:solidFill>
                <a:srgbClr val="FCAB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0">
                <a:extLst>
                  <a:ext uri="{FF2B5EF4-FFF2-40B4-BE49-F238E27FC236}">
                    <a16:creationId xmlns:a16="http://schemas.microsoft.com/office/drawing/2014/main" id="{0D9EF80E-EEFF-8050-A093-9C96CAC43414}"/>
                  </a:ext>
                </a:extLst>
              </p:cNvPr>
              <p:cNvSpPr/>
              <p:nvPr/>
            </p:nvSpPr>
            <p:spPr>
              <a:xfrm>
                <a:off x="789955" y="5111720"/>
                <a:ext cx="63143" cy="31572"/>
              </a:xfrm>
              <a:custGeom>
                <a:avLst/>
                <a:gdLst/>
                <a:ahLst/>
                <a:cxnLst/>
                <a:rect l="l" t="t" r="r" b="b"/>
                <a:pathLst>
                  <a:path w="2190" h="1095" extrusionOk="0">
                    <a:moveTo>
                      <a:pt x="1" y="0"/>
                    </a:moveTo>
                    <a:lnTo>
                      <a:pt x="153" y="1094"/>
                    </a:lnTo>
                    <a:lnTo>
                      <a:pt x="2189" y="1094"/>
                    </a:lnTo>
                    <a:lnTo>
                      <a:pt x="2037" y="0"/>
                    </a:lnTo>
                    <a:close/>
                  </a:path>
                </a:pathLst>
              </a:custGeom>
              <a:solidFill>
                <a:srgbClr val="FC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0">
                <a:extLst>
                  <a:ext uri="{FF2B5EF4-FFF2-40B4-BE49-F238E27FC236}">
                    <a16:creationId xmlns:a16="http://schemas.microsoft.com/office/drawing/2014/main" id="{B27F445B-75DA-C284-9590-BF4AAA4C9E2C}"/>
                  </a:ext>
                </a:extLst>
              </p:cNvPr>
              <p:cNvSpPr/>
              <p:nvPr/>
            </p:nvSpPr>
            <p:spPr>
              <a:xfrm>
                <a:off x="789955" y="4847903"/>
                <a:ext cx="68391" cy="31600"/>
              </a:xfrm>
              <a:custGeom>
                <a:avLst/>
                <a:gdLst/>
                <a:ahLst/>
                <a:cxnLst/>
                <a:rect l="l" t="t" r="r" b="b"/>
                <a:pathLst>
                  <a:path w="2372" h="1096" extrusionOk="0">
                    <a:moveTo>
                      <a:pt x="335" y="1"/>
                    </a:moveTo>
                    <a:lnTo>
                      <a:pt x="1" y="1095"/>
                    </a:lnTo>
                    <a:lnTo>
                      <a:pt x="2068" y="1095"/>
                    </a:lnTo>
                    <a:lnTo>
                      <a:pt x="2372" y="1"/>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0">
                <a:extLst>
                  <a:ext uri="{FF2B5EF4-FFF2-40B4-BE49-F238E27FC236}">
                    <a16:creationId xmlns:a16="http://schemas.microsoft.com/office/drawing/2014/main" id="{123A184E-EBB7-E8AD-3076-71CDE4DDD34C}"/>
                  </a:ext>
                </a:extLst>
              </p:cNvPr>
              <p:cNvSpPr/>
              <p:nvPr/>
            </p:nvSpPr>
            <p:spPr>
              <a:xfrm>
                <a:off x="210681" y="3654295"/>
                <a:ext cx="780871" cy="1345267"/>
              </a:xfrm>
              <a:custGeom>
                <a:avLst/>
                <a:gdLst/>
                <a:ahLst/>
                <a:cxnLst/>
                <a:rect l="l" t="t" r="r" b="b"/>
                <a:pathLst>
                  <a:path w="27083" h="46658" extrusionOk="0">
                    <a:moveTo>
                      <a:pt x="0" y="0"/>
                    </a:moveTo>
                    <a:lnTo>
                      <a:pt x="0" y="3101"/>
                    </a:lnTo>
                    <a:cubicBezTo>
                      <a:pt x="0" y="12037"/>
                      <a:pt x="5714" y="19575"/>
                      <a:pt x="10061" y="22675"/>
                    </a:cubicBezTo>
                    <a:cubicBezTo>
                      <a:pt x="10456" y="23010"/>
                      <a:pt x="10456" y="23618"/>
                      <a:pt x="10061" y="23952"/>
                    </a:cubicBezTo>
                    <a:cubicBezTo>
                      <a:pt x="5714" y="27052"/>
                      <a:pt x="0" y="34590"/>
                      <a:pt x="0" y="43527"/>
                    </a:cubicBezTo>
                    <a:lnTo>
                      <a:pt x="0" y="46657"/>
                    </a:lnTo>
                    <a:lnTo>
                      <a:pt x="27083" y="46657"/>
                    </a:lnTo>
                    <a:lnTo>
                      <a:pt x="27083" y="43527"/>
                    </a:lnTo>
                    <a:cubicBezTo>
                      <a:pt x="27083" y="34590"/>
                      <a:pt x="21368" y="27052"/>
                      <a:pt x="17022" y="23952"/>
                    </a:cubicBezTo>
                    <a:cubicBezTo>
                      <a:pt x="16627" y="23618"/>
                      <a:pt x="16627" y="23010"/>
                      <a:pt x="17022" y="22675"/>
                    </a:cubicBezTo>
                    <a:cubicBezTo>
                      <a:pt x="21368" y="19575"/>
                      <a:pt x="27083" y="12037"/>
                      <a:pt x="27083" y="3101"/>
                    </a:cubicBezTo>
                    <a:lnTo>
                      <a:pt x="27083"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0">
                <a:extLst>
                  <a:ext uri="{FF2B5EF4-FFF2-40B4-BE49-F238E27FC236}">
                    <a16:creationId xmlns:a16="http://schemas.microsoft.com/office/drawing/2014/main" id="{D2F82211-58D7-FA73-F5C7-DF4162B8C1A0}"/>
                  </a:ext>
                </a:extLst>
              </p:cNvPr>
              <p:cNvSpPr/>
              <p:nvPr/>
            </p:nvSpPr>
            <p:spPr>
              <a:xfrm>
                <a:off x="265895" y="3945244"/>
                <a:ext cx="670442" cy="1054318"/>
              </a:xfrm>
              <a:custGeom>
                <a:avLst/>
                <a:gdLst/>
                <a:ahLst/>
                <a:cxnLst/>
                <a:rect l="l" t="t" r="r" b="b"/>
                <a:pathLst>
                  <a:path w="23253" h="36567" extrusionOk="0">
                    <a:moveTo>
                      <a:pt x="21946" y="1"/>
                    </a:moveTo>
                    <a:lnTo>
                      <a:pt x="21946" y="1"/>
                    </a:lnTo>
                    <a:cubicBezTo>
                      <a:pt x="21490" y="92"/>
                      <a:pt x="21034" y="213"/>
                      <a:pt x="20578" y="396"/>
                    </a:cubicBezTo>
                    <a:cubicBezTo>
                      <a:pt x="18511" y="1247"/>
                      <a:pt x="17052" y="3466"/>
                      <a:pt x="14955" y="4256"/>
                    </a:cubicBezTo>
                    <a:cubicBezTo>
                      <a:pt x="14286" y="4499"/>
                      <a:pt x="13587" y="4651"/>
                      <a:pt x="12857" y="4681"/>
                    </a:cubicBezTo>
                    <a:cubicBezTo>
                      <a:pt x="12265" y="4736"/>
                      <a:pt x="11679" y="4760"/>
                      <a:pt x="11098" y="4760"/>
                    </a:cubicBezTo>
                    <a:cubicBezTo>
                      <a:pt x="8761" y="4760"/>
                      <a:pt x="6502" y="4366"/>
                      <a:pt x="4164" y="3952"/>
                    </a:cubicBezTo>
                    <a:cubicBezTo>
                      <a:pt x="3942" y="3907"/>
                      <a:pt x="3703" y="3879"/>
                      <a:pt x="3460" y="3879"/>
                    </a:cubicBezTo>
                    <a:cubicBezTo>
                      <a:pt x="3371" y="3879"/>
                      <a:pt x="3281" y="3883"/>
                      <a:pt x="3192" y="3891"/>
                    </a:cubicBezTo>
                    <a:cubicBezTo>
                      <a:pt x="4620" y="6384"/>
                      <a:pt x="6505" y="8572"/>
                      <a:pt x="8754" y="10396"/>
                    </a:cubicBezTo>
                    <a:cubicBezTo>
                      <a:pt x="9210" y="10821"/>
                      <a:pt x="9635" y="11308"/>
                      <a:pt x="10000" y="11855"/>
                    </a:cubicBezTo>
                    <a:cubicBezTo>
                      <a:pt x="10213" y="12341"/>
                      <a:pt x="10091" y="13192"/>
                      <a:pt x="10487" y="13223"/>
                    </a:cubicBezTo>
                    <a:cubicBezTo>
                      <a:pt x="10882" y="13223"/>
                      <a:pt x="10942" y="13739"/>
                      <a:pt x="10942" y="14651"/>
                    </a:cubicBezTo>
                    <a:cubicBezTo>
                      <a:pt x="10942" y="15320"/>
                      <a:pt x="10882" y="17326"/>
                      <a:pt x="10882" y="18511"/>
                    </a:cubicBezTo>
                    <a:cubicBezTo>
                      <a:pt x="10758" y="18960"/>
                      <a:pt x="11193" y="19188"/>
                      <a:pt x="11622" y="19188"/>
                    </a:cubicBezTo>
                    <a:cubicBezTo>
                      <a:pt x="12036" y="19188"/>
                      <a:pt x="12445" y="18975"/>
                      <a:pt x="12341" y="18542"/>
                    </a:cubicBezTo>
                    <a:lnTo>
                      <a:pt x="12341" y="14773"/>
                    </a:lnTo>
                    <a:cubicBezTo>
                      <a:pt x="12310" y="13527"/>
                      <a:pt x="12645" y="13344"/>
                      <a:pt x="12979" y="13192"/>
                    </a:cubicBezTo>
                    <a:cubicBezTo>
                      <a:pt x="13344" y="13071"/>
                      <a:pt x="13313" y="12189"/>
                      <a:pt x="13374" y="11764"/>
                    </a:cubicBezTo>
                    <a:cubicBezTo>
                      <a:pt x="13435" y="11308"/>
                      <a:pt x="14408" y="10487"/>
                      <a:pt x="14408" y="10487"/>
                    </a:cubicBezTo>
                    <a:cubicBezTo>
                      <a:pt x="16930" y="8572"/>
                      <a:pt x="20183" y="4773"/>
                      <a:pt x="21946" y="1"/>
                    </a:cubicBezTo>
                    <a:close/>
                    <a:moveTo>
                      <a:pt x="11847" y="22221"/>
                    </a:moveTo>
                    <a:cubicBezTo>
                      <a:pt x="11703" y="22221"/>
                      <a:pt x="11560" y="22279"/>
                      <a:pt x="11459" y="22402"/>
                    </a:cubicBezTo>
                    <a:cubicBezTo>
                      <a:pt x="11155" y="22767"/>
                      <a:pt x="11398" y="23284"/>
                      <a:pt x="11854" y="23314"/>
                    </a:cubicBezTo>
                    <a:cubicBezTo>
                      <a:pt x="12189" y="23284"/>
                      <a:pt x="12432" y="23010"/>
                      <a:pt x="12401" y="22676"/>
                    </a:cubicBezTo>
                    <a:cubicBezTo>
                      <a:pt x="12344" y="22388"/>
                      <a:pt x="12093" y="22221"/>
                      <a:pt x="11847" y="22221"/>
                    </a:cubicBezTo>
                    <a:close/>
                    <a:moveTo>
                      <a:pt x="9834" y="22667"/>
                    </a:moveTo>
                    <a:cubicBezTo>
                      <a:pt x="9323" y="22667"/>
                      <a:pt x="9050" y="23280"/>
                      <a:pt x="9392" y="23679"/>
                    </a:cubicBezTo>
                    <a:cubicBezTo>
                      <a:pt x="9516" y="23823"/>
                      <a:pt x="9678" y="23887"/>
                      <a:pt x="9839" y="23887"/>
                    </a:cubicBezTo>
                    <a:cubicBezTo>
                      <a:pt x="10151" y="23887"/>
                      <a:pt x="10456" y="23645"/>
                      <a:pt x="10456" y="23284"/>
                    </a:cubicBezTo>
                    <a:cubicBezTo>
                      <a:pt x="10487" y="22980"/>
                      <a:pt x="10243" y="22706"/>
                      <a:pt x="9970" y="22676"/>
                    </a:cubicBezTo>
                    <a:lnTo>
                      <a:pt x="9939" y="22676"/>
                    </a:lnTo>
                    <a:cubicBezTo>
                      <a:pt x="9903" y="22670"/>
                      <a:pt x="9868" y="22667"/>
                      <a:pt x="9834" y="22667"/>
                    </a:cubicBezTo>
                    <a:close/>
                    <a:moveTo>
                      <a:pt x="11821" y="24699"/>
                    </a:moveTo>
                    <a:cubicBezTo>
                      <a:pt x="11140" y="24699"/>
                      <a:pt x="10487" y="25222"/>
                      <a:pt x="10487" y="26019"/>
                    </a:cubicBezTo>
                    <a:cubicBezTo>
                      <a:pt x="10426" y="26718"/>
                      <a:pt x="10942" y="27296"/>
                      <a:pt x="11642" y="27357"/>
                    </a:cubicBezTo>
                    <a:lnTo>
                      <a:pt x="11642" y="27326"/>
                    </a:lnTo>
                    <a:cubicBezTo>
                      <a:pt x="11713" y="27337"/>
                      <a:pt x="11783" y="27342"/>
                      <a:pt x="11851" y="27342"/>
                    </a:cubicBezTo>
                    <a:cubicBezTo>
                      <a:pt x="12942" y="27342"/>
                      <a:pt x="13571" y="26026"/>
                      <a:pt x="12827" y="25168"/>
                    </a:cubicBezTo>
                    <a:cubicBezTo>
                      <a:pt x="12544" y="24844"/>
                      <a:pt x="12179" y="24699"/>
                      <a:pt x="11821" y="24699"/>
                    </a:cubicBezTo>
                    <a:close/>
                    <a:moveTo>
                      <a:pt x="3473" y="24060"/>
                    </a:moveTo>
                    <a:cubicBezTo>
                      <a:pt x="3016" y="24060"/>
                      <a:pt x="2572" y="24340"/>
                      <a:pt x="2401" y="24834"/>
                    </a:cubicBezTo>
                    <a:cubicBezTo>
                      <a:pt x="851" y="28177"/>
                      <a:pt x="30" y="31825"/>
                      <a:pt x="0" y="35533"/>
                    </a:cubicBezTo>
                    <a:lnTo>
                      <a:pt x="0" y="36566"/>
                    </a:lnTo>
                    <a:lnTo>
                      <a:pt x="23253" y="36566"/>
                    </a:lnTo>
                    <a:lnTo>
                      <a:pt x="23253" y="35533"/>
                    </a:lnTo>
                    <a:cubicBezTo>
                      <a:pt x="23253" y="33831"/>
                      <a:pt x="23070" y="32129"/>
                      <a:pt x="22736" y="30457"/>
                    </a:cubicBezTo>
                    <a:cubicBezTo>
                      <a:pt x="22634" y="29845"/>
                      <a:pt x="22104" y="29404"/>
                      <a:pt x="21522" y="29404"/>
                    </a:cubicBezTo>
                    <a:cubicBezTo>
                      <a:pt x="21411" y="29404"/>
                      <a:pt x="21298" y="29420"/>
                      <a:pt x="21186" y="29454"/>
                    </a:cubicBezTo>
                    <a:cubicBezTo>
                      <a:pt x="21034" y="29515"/>
                      <a:pt x="20912" y="29545"/>
                      <a:pt x="20791" y="29606"/>
                    </a:cubicBezTo>
                    <a:cubicBezTo>
                      <a:pt x="19919" y="29835"/>
                      <a:pt x="19047" y="29943"/>
                      <a:pt x="18161" y="29943"/>
                    </a:cubicBezTo>
                    <a:cubicBezTo>
                      <a:pt x="17874" y="29943"/>
                      <a:pt x="17586" y="29932"/>
                      <a:pt x="17295" y="29910"/>
                    </a:cubicBezTo>
                    <a:cubicBezTo>
                      <a:pt x="15654" y="29849"/>
                      <a:pt x="14012" y="29606"/>
                      <a:pt x="12401" y="29180"/>
                    </a:cubicBezTo>
                    <a:cubicBezTo>
                      <a:pt x="11307" y="28846"/>
                      <a:pt x="10274" y="28420"/>
                      <a:pt x="9271" y="27904"/>
                    </a:cubicBezTo>
                    <a:cubicBezTo>
                      <a:pt x="7447" y="26931"/>
                      <a:pt x="5775" y="25746"/>
                      <a:pt x="4255" y="24378"/>
                    </a:cubicBezTo>
                    <a:cubicBezTo>
                      <a:pt x="4027" y="24161"/>
                      <a:pt x="3748" y="24060"/>
                      <a:pt x="3473" y="240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0">
                <a:extLst>
                  <a:ext uri="{FF2B5EF4-FFF2-40B4-BE49-F238E27FC236}">
                    <a16:creationId xmlns:a16="http://schemas.microsoft.com/office/drawing/2014/main" id="{D4724C98-02E6-7A9A-F84A-7643CFD60373}"/>
                  </a:ext>
                </a:extLst>
              </p:cNvPr>
              <p:cNvSpPr/>
              <p:nvPr/>
            </p:nvSpPr>
            <p:spPr>
              <a:xfrm>
                <a:off x="752271" y="3948761"/>
                <a:ext cx="134129" cy="99933"/>
              </a:xfrm>
              <a:custGeom>
                <a:avLst/>
                <a:gdLst/>
                <a:ahLst/>
                <a:cxnLst/>
                <a:rect l="l" t="t" r="r" b="b"/>
                <a:pathLst>
                  <a:path w="4652" h="3466" extrusionOk="0">
                    <a:moveTo>
                      <a:pt x="4651" y="0"/>
                    </a:moveTo>
                    <a:lnTo>
                      <a:pt x="4651" y="0"/>
                    </a:lnTo>
                    <a:cubicBezTo>
                      <a:pt x="4317" y="61"/>
                      <a:pt x="4013" y="152"/>
                      <a:pt x="3709" y="274"/>
                    </a:cubicBezTo>
                    <a:cubicBezTo>
                      <a:pt x="2341" y="882"/>
                      <a:pt x="1216" y="2067"/>
                      <a:pt x="1" y="3009"/>
                    </a:cubicBezTo>
                    <a:cubicBezTo>
                      <a:pt x="426" y="3313"/>
                      <a:pt x="943" y="3465"/>
                      <a:pt x="1460" y="3465"/>
                    </a:cubicBezTo>
                    <a:cubicBezTo>
                      <a:pt x="2645" y="3435"/>
                      <a:pt x="3679" y="2675"/>
                      <a:pt x="4074" y="1581"/>
                    </a:cubicBezTo>
                    <a:cubicBezTo>
                      <a:pt x="4286" y="1064"/>
                      <a:pt x="4469" y="517"/>
                      <a:pt x="4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0">
                <a:extLst>
                  <a:ext uri="{FF2B5EF4-FFF2-40B4-BE49-F238E27FC236}">
                    <a16:creationId xmlns:a16="http://schemas.microsoft.com/office/drawing/2014/main" id="{45A1C110-F206-0E64-AF72-568CB727C5BC}"/>
                  </a:ext>
                </a:extLst>
              </p:cNvPr>
              <p:cNvSpPr/>
              <p:nvPr/>
            </p:nvSpPr>
            <p:spPr>
              <a:xfrm>
                <a:off x="247471" y="3654295"/>
                <a:ext cx="321655" cy="1345267"/>
              </a:xfrm>
              <a:custGeom>
                <a:avLst/>
                <a:gdLst/>
                <a:ahLst/>
                <a:cxnLst/>
                <a:rect l="l" t="t" r="r" b="b"/>
                <a:pathLst>
                  <a:path w="11156" h="46658" extrusionOk="0">
                    <a:moveTo>
                      <a:pt x="1" y="0"/>
                    </a:moveTo>
                    <a:lnTo>
                      <a:pt x="1" y="3131"/>
                    </a:lnTo>
                    <a:cubicBezTo>
                      <a:pt x="1" y="12037"/>
                      <a:pt x="5168" y="19605"/>
                      <a:pt x="9119" y="22706"/>
                    </a:cubicBezTo>
                    <a:cubicBezTo>
                      <a:pt x="9515" y="23040"/>
                      <a:pt x="9515" y="23648"/>
                      <a:pt x="9119" y="23982"/>
                    </a:cubicBezTo>
                    <a:cubicBezTo>
                      <a:pt x="5168" y="27083"/>
                      <a:pt x="1" y="34621"/>
                      <a:pt x="1" y="43557"/>
                    </a:cubicBezTo>
                    <a:lnTo>
                      <a:pt x="1" y="46657"/>
                    </a:lnTo>
                    <a:lnTo>
                      <a:pt x="3587" y="46657"/>
                    </a:lnTo>
                    <a:lnTo>
                      <a:pt x="3587" y="43557"/>
                    </a:lnTo>
                    <a:cubicBezTo>
                      <a:pt x="3587" y="36992"/>
                      <a:pt x="5411" y="31156"/>
                      <a:pt x="7569" y="27295"/>
                    </a:cubicBezTo>
                    <a:cubicBezTo>
                      <a:pt x="7622" y="27163"/>
                      <a:pt x="7790" y="27077"/>
                      <a:pt x="7953" y="27077"/>
                    </a:cubicBezTo>
                    <a:cubicBezTo>
                      <a:pt x="7978" y="27077"/>
                      <a:pt x="8002" y="27079"/>
                      <a:pt x="8025" y="27083"/>
                    </a:cubicBezTo>
                    <a:cubicBezTo>
                      <a:pt x="8360" y="27143"/>
                      <a:pt x="8512" y="27539"/>
                      <a:pt x="8360" y="27843"/>
                    </a:cubicBezTo>
                    <a:cubicBezTo>
                      <a:pt x="6171" y="32797"/>
                      <a:pt x="5077" y="38147"/>
                      <a:pt x="5107" y="43557"/>
                    </a:cubicBezTo>
                    <a:lnTo>
                      <a:pt x="5107" y="46657"/>
                    </a:lnTo>
                    <a:lnTo>
                      <a:pt x="7265" y="46657"/>
                    </a:lnTo>
                    <a:lnTo>
                      <a:pt x="7265" y="43557"/>
                    </a:lnTo>
                    <a:cubicBezTo>
                      <a:pt x="7265" y="34621"/>
                      <a:pt x="9393" y="27083"/>
                      <a:pt x="11004" y="23982"/>
                    </a:cubicBezTo>
                    <a:cubicBezTo>
                      <a:pt x="11156" y="23557"/>
                      <a:pt x="11156" y="23101"/>
                      <a:pt x="10974" y="22675"/>
                    </a:cubicBezTo>
                    <a:cubicBezTo>
                      <a:pt x="9363" y="19575"/>
                      <a:pt x="7265" y="12037"/>
                      <a:pt x="7265" y="3101"/>
                    </a:cubicBezTo>
                    <a:lnTo>
                      <a:pt x="7265" y="0"/>
                    </a:lnTo>
                    <a:lnTo>
                      <a:pt x="5107" y="0"/>
                    </a:lnTo>
                    <a:lnTo>
                      <a:pt x="5107" y="3101"/>
                    </a:lnTo>
                    <a:cubicBezTo>
                      <a:pt x="5107" y="7477"/>
                      <a:pt x="5806" y="11824"/>
                      <a:pt x="7204" y="15988"/>
                    </a:cubicBezTo>
                    <a:cubicBezTo>
                      <a:pt x="7351" y="16341"/>
                      <a:pt x="7101" y="16750"/>
                      <a:pt x="6700" y="16750"/>
                    </a:cubicBezTo>
                    <a:cubicBezTo>
                      <a:pt x="6686" y="16750"/>
                      <a:pt x="6672" y="16749"/>
                      <a:pt x="6657" y="16748"/>
                    </a:cubicBezTo>
                    <a:cubicBezTo>
                      <a:pt x="6475" y="16718"/>
                      <a:pt x="6353" y="16596"/>
                      <a:pt x="6293" y="16444"/>
                    </a:cubicBezTo>
                    <a:cubicBezTo>
                      <a:pt x="4499" y="12219"/>
                      <a:pt x="3557" y="7690"/>
                      <a:pt x="3557" y="3131"/>
                    </a:cubicBezTo>
                    <a:lnTo>
                      <a:pt x="355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0">
                <a:extLst>
                  <a:ext uri="{FF2B5EF4-FFF2-40B4-BE49-F238E27FC236}">
                    <a16:creationId xmlns:a16="http://schemas.microsoft.com/office/drawing/2014/main" id="{9758059E-CF93-43F2-6D66-C23162D05C61}"/>
                  </a:ext>
                </a:extLst>
              </p:cNvPr>
              <p:cNvSpPr/>
              <p:nvPr/>
            </p:nvSpPr>
            <p:spPr>
              <a:xfrm>
                <a:off x="357900" y="4057950"/>
                <a:ext cx="210362" cy="268546"/>
              </a:xfrm>
              <a:custGeom>
                <a:avLst/>
                <a:gdLst/>
                <a:ahLst/>
                <a:cxnLst/>
                <a:rect l="l" t="t" r="r" b="b"/>
                <a:pathLst>
                  <a:path w="7296" h="9314" extrusionOk="0">
                    <a:moveTo>
                      <a:pt x="264" y="1"/>
                    </a:moveTo>
                    <a:cubicBezTo>
                      <a:pt x="178" y="1"/>
                      <a:pt x="90" y="4"/>
                      <a:pt x="1" y="13"/>
                    </a:cubicBezTo>
                    <a:cubicBezTo>
                      <a:pt x="1429" y="2475"/>
                      <a:pt x="3314" y="4663"/>
                      <a:pt x="5563" y="6487"/>
                    </a:cubicBezTo>
                    <a:cubicBezTo>
                      <a:pt x="6019" y="6912"/>
                      <a:pt x="6444" y="7399"/>
                      <a:pt x="6809" y="7946"/>
                    </a:cubicBezTo>
                    <a:cubicBezTo>
                      <a:pt x="7022" y="8432"/>
                      <a:pt x="6900" y="9283"/>
                      <a:pt x="7296" y="9314"/>
                    </a:cubicBezTo>
                    <a:cubicBezTo>
                      <a:pt x="7296" y="9070"/>
                      <a:pt x="7235" y="8858"/>
                      <a:pt x="7144" y="8645"/>
                    </a:cubicBezTo>
                    <a:cubicBezTo>
                      <a:pt x="6323" y="7034"/>
                      <a:pt x="5350" y="4238"/>
                      <a:pt x="4621" y="651"/>
                    </a:cubicBezTo>
                    <a:cubicBezTo>
                      <a:pt x="4043" y="560"/>
                      <a:pt x="3466" y="468"/>
                      <a:pt x="2888" y="377"/>
                    </a:cubicBezTo>
                    <a:lnTo>
                      <a:pt x="2888" y="377"/>
                    </a:lnTo>
                    <a:cubicBezTo>
                      <a:pt x="3040" y="924"/>
                      <a:pt x="3192" y="1472"/>
                      <a:pt x="3374" y="1958"/>
                    </a:cubicBezTo>
                    <a:cubicBezTo>
                      <a:pt x="3550" y="2339"/>
                      <a:pt x="3274" y="2719"/>
                      <a:pt x="2901" y="2719"/>
                    </a:cubicBezTo>
                    <a:cubicBezTo>
                      <a:pt x="2886" y="2719"/>
                      <a:pt x="2872" y="2719"/>
                      <a:pt x="2858" y="2718"/>
                    </a:cubicBezTo>
                    <a:cubicBezTo>
                      <a:pt x="2675" y="2687"/>
                      <a:pt x="2523" y="2596"/>
                      <a:pt x="2463" y="2414"/>
                    </a:cubicBezTo>
                    <a:cubicBezTo>
                      <a:pt x="2159" y="1715"/>
                      <a:pt x="1885" y="955"/>
                      <a:pt x="1612" y="195"/>
                    </a:cubicBezTo>
                    <a:lnTo>
                      <a:pt x="973" y="73"/>
                    </a:lnTo>
                    <a:cubicBezTo>
                      <a:pt x="728" y="29"/>
                      <a:pt x="500" y="1"/>
                      <a:pt x="26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0">
                <a:extLst>
                  <a:ext uri="{FF2B5EF4-FFF2-40B4-BE49-F238E27FC236}">
                    <a16:creationId xmlns:a16="http://schemas.microsoft.com/office/drawing/2014/main" id="{05ADA552-893B-83FE-9860-51464CE9CEF8}"/>
                  </a:ext>
                </a:extLst>
              </p:cNvPr>
              <p:cNvSpPr/>
              <p:nvPr/>
            </p:nvSpPr>
            <p:spPr>
              <a:xfrm>
                <a:off x="265895" y="4639444"/>
                <a:ext cx="119194" cy="360118"/>
              </a:xfrm>
              <a:custGeom>
                <a:avLst/>
                <a:gdLst/>
                <a:ahLst/>
                <a:cxnLst/>
                <a:rect l="l" t="t" r="r" b="b"/>
                <a:pathLst>
                  <a:path w="4134" h="12490" extrusionOk="0">
                    <a:moveTo>
                      <a:pt x="3469" y="0"/>
                    </a:moveTo>
                    <a:cubicBezTo>
                      <a:pt x="3009" y="0"/>
                      <a:pt x="2563" y="270"/>
                      <a:pt x="2401" y="757"/>
                    </a:cubicBezTo>
                    <a:cubicBezTo>
                      <a:pt x="851" y="4100"/>
                      <a:pt x="30" y="7748"/>
                      <a:pt x="0" y="11456"/>
                    </a:cubicBezTo>
                    <a:lnTo>
                      <a:pt x="0" y="12489"/>
                    </a:lnTo>
                    <a:lnTo>
                      <a:pt x="2948" y="12489"/>
                    </a:lnTo>
                    <a:lnTo>
                      <a:pt x="2948" y="9389"/>
                    </a:lnTo>
                    <a:cubicBezTo>
                      <a:pt x="2948" y="6289"/>
                      <a:pt x="3344" y="3219"/>
                      <a:pt x="4134" y="210"/>
                    </a:cubicBezTo>
                    <a:cubicBezTo>
                      <a:pt x="3931" y="68"/>
                      <a:pt x="3698" y="0"/>
                      <a:pt x="3469"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0">
                <a:extLst>
                  <a:ext uri="{FF2B5EF4-FFF2-40B4-BE49-F238E27FC236}">
                    <a16:creationId xmlns:a16="http://schemas.microsoft.com/office/drawing/2014/main" id="{ABF46E43-38F0-6C73-1C9F-CDF9877516D1}"/>
                  </a:ext>
                </a:extLst>
              </p:cNvPr>
              <p:cNvSpPr/>
              <p:nvPr/>
            </p:nvSpPr>
            <p:spPr>
              <a:xfrm>
                <a:off x="394719" y="4674389"/>
                <a:ext cx="74503" cy="325173"/>
              </a:xfrm>
              <a:custGeom>
                <a:avLst/>
                <a:gdLst/>
                <a:ahLst/>
                <a:cxnLst/>
                <a:rect l="l" t="t" r="r" b="b"/>
                <a:pathLst>
                  <a:path w="2584" h="11278" extrusionOk="0">
                    <a:moveTo>
                      <a:pt x="821" y="1"/>
                    </a:moveTo>
                    <a:cubicBezTo>
                      <a:pt x="274" y="2675"/>
                      <a:pt x="0" y="5411"/>
                      <a:pt x="0" y="8147"/>
                    </a:cubicBezTo>
                    <a:lnTo>
                      <a:pt x="0" y="11277"/>
                    </a:lnTo>
                    <a:lnTo>
                      <a:pt x="2158" y="11277"/>
                    </a:lnTo>
                    <a:lnTo>
                      <a:pt x="2158" y="8147"/>
                    </a:lnTo>
                    <a:cubicBezTo>
                      <a:pt x="2158" y="5867"/>
                      <a:pt x="2310" y="3557"/>
                      <a:pt x="2584" y="1277"/>
                    </a:cubicBezTo>
                    <a:cubicBezTo>
                      <a:pt x="1976" y="882"/>
                      <a:pt x="1398" y="457"/>
                      <a:pt x="82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0">
                <a:extLst>
                  <a:ext uri="{FF2B5EF4-FFF2-40B4-BE49-F238E27FC236}">
                    <a16:creationId xmlns:a16="http://schemas.microsoft.com/office/drawing/2014/main" id="{CBF42CBD-E32D-62E2-EAFC-C0C5B4BBBE84}"/>
                  </a:ext>
                </a:extLst>
              </p:cNvPr>
              <p:cNvSpPr/>
              <p:nvPr/>
            </p:nvSpPr>
            <p:spPr>
              <a:xfrm>
                <a:off x="105500" y="3509671"/>
                <a:ext cx="991233" cy="147276"/>
              </a:xfrm>
              <a:custGeom>
                <a:avLst/>
                <a:gdLst/>
                <a:ahLst/>
                <a:cxnLst/>
                <a:rect l="l" t="t" r="r" b="b"/>
                <a:pathLst>
                  <a:path w="34379" h="5108" extrusionOk="0">
                    <a:moveTo>
                      <a:pt x="1" y="1"/>
                    </a:moveTo>
                    <a:lnTo>
                      <a:pt x="1" y="3010"/>
                    </a:lnTo>
                    <a:cubicBezTo>
                      <a:pt x="1" y="4165"/>
                      <a:pt x="1095" y="5107"/>
                      <a:pt x="2371" y="5107"/>
                    </a:cubicBezTo>
                    <a:lnTo>
                      <a:pt x="32007" y="5107"/>
                    </a:lnTo>
                    <a:cubicBezTo>
                      <a:pt x="33314" y="5107"/>
                      <a:pt x="34378" y="4165"/>
                      <a:pt x="34378" y="3010"/>
                    </a:cubicBez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0">
                <a:extLst>
                  <a:ext uri="{FF2B5EF4-FFF2-40B4-BE49-F238E27FC236}">
                    <a16:creationId xmlns:a16="http://schemas.microsoft.com/office/drawing/2014/main" id="{A7E694A0-5C8B-7D44-3F7E-40DBEF64184D}"/>
                  </a:ext>
                </a:extLst>
              </p:cNvPr>
              <p:cNvSpPr/>
              <p:nvPr/>
            </p:nvSpPr>
            <p:spPr>
              <a:xfrm>
                <a:off x="398208" y="3563156"/>
                <a:ext cx="79780" cy="93792"/>
              </a:xfrm>
              <a:custGeom>
                <a:avLst/>
                <a:gdLst/>
                <a:ahLst/>
                <a:cxnLst/>
                <a:rect l="l" t="t" r="r" b="b"/>
                <a:pathLst>
                  <a:path w="2767" h="3253" extrusionOk="0">
                    <a:moveTo>
                      <a:pt x="1" y="0"/>
                    </a:moveTo>
                    <a:lnTo>
                      <a:pt x="1" y="3252"/>
                    </a:lnTo>
                    <a:lnTo>
                      <a:pt x="2767" y="3252"/>
                    </a:lnTo>
                    <a:lnTo>
                      <a:pt x="2767" y="0"/>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0">
                <a:extLst>
                  <a:ext uri="{FF2B5EF4-FFF2-40B4-BE49-F238E27FC236}">
                    <a16:creationId xmlns:a16="http://schemas.microsoft.com/office/drawing/2014/main" id="{76C2A7AF-04A8-8873-D447-8C7894C5B60C}"/>
                  </a:ext>
                </a:extLst>
              </p:cNvPr>
              <p:cNvSpPr/>
              <p:nvPr/>
            </p:nvSpPr>
            <p:spPr>
              <a:xfrm>
                <a:off x="858317" y="3509671"/>
                <a:ext cx="166537" cy="147276"/>
              </a:xfrm>
              <a:custGeom>
                <a:avLst/>
                <a:gdLst/>
                <a:ahLst/>
                <a:cxnLst/>
                <a:rect l="l" t="t" r="r" b="b"/>
                <a:pathLst>
                  <a:path w="5776" h="5108" extrusionOk="0">
                    <a:moveTo>
                      <a:pt x="1" y="1"/>
                    </a:moveTo>
                    <a:lnTo>
                      <a:pt x="1" y="5107"/>
                    </a:lnTo>
                    <a:lnTo>
                      <a:pt x="5776" y="5107"/>
                    </a:lnTo>
                    <a:lnTo>
                      <a:pt x="5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0">
                <a:extLst>
                  <a:ext uri="{FF2B5EF4-FFF2-40B4-BE49-F238E27FC236}">
                    <a16:creationId xmlns:a16="http://schemas.microsoft.com/office/drawing/2014/main" id="{3B8032BB-E15B-3425-B7FD-E328240B607A}"/>
                  </a:ext>
                </a:extLst>
              </p:cNvPr>
              <p:cNvSpPr/>
              <p:nvPr/>
            </p:nvSpPr>
            <p:spPr>
              <a:xfrm>
                <a:off x="105500" y="3509671"/>
                <a:ext cx="256811" cy="147276"/>
              </a:xfrm>
              <a:custGeom>
                <a:avLst/>
                <a:gdLst/>
                <a:ahLst/>
                <a:cxnLst/>
                <a:rect l="l" t="t" r="r" b="b"/>
                <a:pathLst>
                  <a:path w="8907" h="5108" extrusionOk="0">
                    <a:moveTo>
                      <a:pt x="1" y="1"/>
                    </a:moveTo>
                    <a:lnTo>
                      <a:pt x="1" y="3010"/>
                    </a:lnTo>
                    <a:cubicBezTo>
                      <a:pt x="1" y="4165"/>
                      <a:pt x="1095" y="5107"/>
                      <a:pt x="2371" y="5107"/>
                    </a:cubicBezTo>
                    <a:lnTo>
                      <a:pt x="8907" y="5107"/>
                    </a:lnTo>
                    <a:lnTo>
                      <a:pt x="8907" y="1"/>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0">
                <a:extLst>
                  <a:ext uri="{FF2B5EF4-FFF2-40B4-BE49-F238E27FC236}">
                    <a16:creationId xmlns:a16="http://schemas.microsoft.com/office/drawing/2014/main" id="{EEE76F39-C28B-9442-3878-72E729BBD13F}"/>
                  </a:ext>
                </a:extLst>
              </p:cNvPr>
              <p:cNvSpPr/>
              <p:nvPr/>
            </p:nvSpPr>
            <p:spPr>
              <a:xfrm>
                <a:off x="105500" y="3509671"/>
                <a:ext cx="991233" cy="53513"/>
              </a:xfrm>
              <a:custGeom>
                <a:avLst/>
                <a:gdLst/>
                <a:ahLst/>
                <a:cxnLst/>
                <a:rect l="l" t="t" r="r" b="b"/>
                <a:pathLst>
                  <a:path w="34379" h="1856" extrusionOk="0">
                    <a:moveTo>
                      <a:pt x="1" y="1"/>
                    </a:moveTo>
                    <a:lnTo>
                      <a:pt x="1" y="1855"/>
                    </a:lnTo>
                    <a:lnTo>
                      <a:pt x="34378" y="1855"/>
                    </a:ln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0">
                <a:extLst>
                  <a:ext uri="{FF2B5EF4-FFF2-40B4-BE49-F238E27FC236}">
                    <a16:creationId xmlns:a16="http://schemas.microsoft.com/office/drawing/2014/main" id="{41BC0C22-2E01-FE36-8B5B-3BEDDAF3392E}"/>
                  </a:ext>
                </a:extLst>
              </p:cNvPr>
              <p:cNvSpPr/>
              <p:nvPr/>
            </p:nvSpPr>
            <p:spPr>
              <a:xfrm>
                <a:off x="773319" y="3509671"/>
                <a:ext cx="251535" cy="53513"/>
              </a:xfrm>
              <a:custGeom>
                <a:avLst/>
                <a:gdLst/>
                <a:ahLst/>
                <a:cxnLst/>
                <a:rect l="l" t="t" r="r" b="b"/>
                <a:pathLst>
                  <a:path w="8724" h="1856" extrusionOk="0">
                    <a:moveTo>
                      <a:pt x="0" y="1"/>
                    </a:moveTo>
                    <a:lnTo>
                      <a:pt x="0" y="1855"/>
                    </a:lnTo>
                    <a:lnTo>
                      <a:pt x="8724" y="1855"/>
                    </a:lnTo>
                    <a:lnTo>
                      <a:pt x="87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0">
                <a:extLst>
                  <a:ext uri="{FF2B5EF4-FFF2-40B4-BE49-F238E27FC236}">
                    <a16:creationId xmlns:a16="http://schemas.microsoft.com/office/drawing/2014/main" id="{FAC532BD-DD7A-90F5-3011-019C2208259D}"/>
                  </a:ext>
                </a:extLst>
              </p:cNvPr>
              <p:cNvSpPr/>
              <p:nvPr/>
            </p:nvSpPr>
            <p:spPr>
              <a:xfrm>
                <a:off x="650607" y="3509671"/>
                <a:ext cx="66632" cy="53513"/>
              </a:xfrm>
              <a:custGeom>
                <a:avLst/>
                <a:gdLst/>
                <a:ahLst/>
                <a:cxnLst/>
                <a:rect l="l" t="t" r="r" b="b"/>
                <a:pathLst>
                  <a:path w="2311" h="1856" extrusionOk="0">
                    <a:moveTo>
                      <a:pt x="1" y="1"/>
                    </a:moveTo>
                    <a:lnTo>
                      <a:pt x="1" y="1855"/>
                    </a:lnTo>
                    <a:lnTo>
                      <a:pt x="2311" y="1855"/>
                    </a:lnTo>
                    <a:lnTo>
                      <a:pt x="2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0">
                <a:extLst>
                  <a:ext uri="{FF2B5EF4-FFF2-40B4-BE49-F238E27FC236}">
                    <a16:creationId xmlns:a16="http://schemas.microsoft.com/office/drawing/2014/main" id="{36F9FEB5-ED0C-DBDC-815A-7AC78EB1BC54}"/>
                  </a:ext>
                </a:extLst>
              </p:cNvPr>
              <p:cNvSpPr/>
              <p:nvPr/>
            </p:nvSpPr>
            <p:spPr>
              <a:xfrm>
                <a:off x="105500" y="3509671"/>
                <a:ext cx="232275" cy="53513"/>
              </a:xfrm>
              <a:custGeom>
                <a:avLst/>
                <a:gdLst/>
                <a:ahLst/>
                <a:cxnLst/>
                <a:rect l="l" t="t" r="r" b="b"/>
                <a:pathLst>
                  <a:path w="8056" h="1856" extrusionOk="0">
                    <a:moveTo>
                      <a:pt x="1" y="1"/>
                    </a:moveTo>
                    <a:lnTo>
                      <a:pt x="1" y="1855"/>
                    </a:lnTo>
                    <a:lnTo>
                      <a:pt x="8055" y="1855"/>
                    </a:lnTo>
                    <a:lnTo>
                      <a:pt x="8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0">
                <a:extLst>
                  <a:ext uri="{FF2B5EF4-FFF2-40B4-BE49-F238E27FC236}">
                    <a16:creationId xmlns:a16="http://schemas.microsoft.com/office/drawing/2014/main" id="{3913AAC1-44B7-5270-8E7C-A9E428549D5C}"/>
                  </a:ext>
                </a:extLst>
              </p:cNvPr>
              <p:cNvSpPr/>
              <p:nvPr/>
            </p:nvSpPr>
            <p:spPr>
              <a:xfrm>
                <a:off x="105500" y="4996015"/>
                <a:ext cx="991233" cy="147276"/>
              </a:xfrm>
              <a:custGeom>
                <a:avLst/>
                <a:gdLst/>
                <a:ahLst/>
                <a:cxnLst/>
                <a:rect l="l" t="t" r="r" b="b"/>
                <a:pathLst>
                  <a:path w="34379" h="5108" extrusionOk="0">
                    <a:moveTo>
                      <a:pt x="2371" y="1"/>
                    </a:moveTo>
                    <a:cubicBezTo>
                      <a:pt x="1064" y="1"/>
                      <a:pt x="1" y="943"/>
                      <a:pt x="1" y="2098"/>
                    </a:cubicBezTo>
                    <a:lnTo>
                      <a:pt x="1" y="5107"/>
                    </a:lnTo>
                    <a:lnTo>
                      <a:pt x="34378" y="5107"/>
                    </a:lnTo>
                    <a:lnTo>
                      <a:pt x="34378" y="2128"/>
                    </a:lnTo>
                    <a:cubicBezTo>
                      <a:pt x="34378" y="943"/>
                      <a:pt x="33314" y="1"/>
                      <a:pt x="3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0">
                <a:extLst>
                  <a:ext uri="{FF2B5EF4-FFF2-40B4-BE49-F238E27FC236}">
                    <a16:creationId xmlns:a16="http://schemas.microsoft.com/office/drawing/2014/main" id="{029EFA01-3F1E-A0BA-EED7-A88D81E25D96}"/>
                  </a:ext>
                </a:extLst>
              </p:cNvPr>
              <p:cNvSpPr/>
              <p:nvPr/>
            </p:nvSpPr>
            <p:spPr>
              <a:xfrm>
                <a:off x="724217" y="4996015"/>
                <a:ext cx="80673" cy="93821"/>
              </a:xfrm>
              <a:custGeom>
                <a:avLst/>
                <a:gdLst/>
                <a:ahLst/>
                <a:cxnLst/>
                <a:rect l="l" t="t" r="r" b="b"/>
                <a:pathLst>
                  <a:path w="2798" h="3254" extrusionOk="0">
                    <a:moveTo>
                      <a:pt x="1" y="1"/>
                    </a:moveTo>
                    <a:lnTo>
                      <a:pt x="1" y="3253"/>
                    </a:lnTo>
                    <a:lnTo>
                      <a:pt x="2797" y="3253"/>
                    </a:lnTo>
                    <a:lnTo>
                      <a:pt x="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0">
                <a:extLst>
                  <a:ext uri="{FF2B5EF4-FFF2-40B4-BE49-F238E27FC236}">
                    <a16:creationId xmlns:a16="http://schemas.microsoft.com/office/drawing/2014/main" id="{B2FFD0CB-30C2-139F-0E14-A3EE1BD27AB0}"/>
                  </a:ext>
                </a:extLst>
              </p:cNvPr>
              <p:cNvSpPr/>
              <p:nvPr/>
            </p:nvSpPr>
            <p:spPr>
              <a:xfrm>
                <a:off x="178245" y="4996015"/>
                <a:ext cx="165672" cy="147276"/>
              </a:xfrm>
              <a:custGeom>
                <a:avLst/>
                <a:gdLst/>
                <a:ahLst/>
                <a:cxnLst/>
                <a:rect l="l" t="t" r="r" b="b"/>
                <a:pathLst>
                  <a:path w="5746" h="5108" extrusionOk="0">
                    <a:moveTo>
                      <a:pt x="0" y="1"/>
                    </a:moveTo>
                    <a:lnTo>
                      <a:pt x="0" y="5107"/>
                    </a:lnTo>
                    <a:lnTo>
                      <a:pt x="5745" y="5107"/>
                    </a:lnTo>
                    <a:lnTo>
                      <a:pt x="57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0">
                <a:extLst>
                  <a:ext uri="{FF2B5EF4-FFF2-40B4-BE49-F238E27FC236}">
                    <a16:creationId xmlns:a16="http://schemas.microsoft.com/office/drawing/2014/main" id="{88A3520D-FEDD-9B40-5A75-4DE827F25DAB}"/>
                  </a:ext>
                </a:extLst>
              </p:cNvPr>
              <p:cNvSpPr/>
              <p:nvPr/>
            </p:nvSpPr>
            <p:spPr>
              <a:xfrm>
                <a:off x="839922" y="4996015"/>
                <a:ext cx="256811" cy="147276"/>
              </a:xfrm>
              <a:custGeom>
                <a:avLst/>
                <a:gdLst/>
                <a:ahLst/>
                <a:cxnLst/>
                <a:rect l="l" t="t" r="r" b="b"/>
                <a:pathLst>
                  <a:path w="8907" h="5108" extrusionOk="0">
                    <a:moveTo>
                      <a:pt x="0" y="1"/>
                    </a:moveTo>
                    <a:lnTo>
                      <a:pt x="0" y="5107"/>
                    </a:lnTo>
                    <a:lnTo>
                      <a:pt x="8906" y="5107"/>
                    </a:lnTo>
                    <a:lnTo>
                      <a:pt x="8906" y="2128"/>
                    </a:lnTo>
                    <a:cubicBezTo>
                      <a:pt x="8906" y="943"/>
                      <a:pt x="7842" y="1"/>
                      <a:pt x="6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0">
                <a:extLst>
                  <a:ext uri="{FF2B5EF4-FFF2-40B4-BE49-F238E27FC236}">
                    <a16:creationId xmlns:a16="http://schemas.microsoft.com/office/drawing/2014/main" id="{5F59BCF1-5639-C7FD-A5F8-C23963DBB799}"/>
                  </a:ext>
                </a:extLst>
              </p:cNvPr>
              <p:cNvSpPr/>
              <p:nvPr/>
            </p:nvSpPr>
            <p:spPr>
              <a:xfrm>
                <a:off x="105500" y="5089808"/>
                <a:ext cx="991233" cy="53484"/>
              </a:xfrm>
              <a:custGeom>
                <a:avLst/>
                <a:gdLst/>
                <a:ahLst/>
                <a:cxnLst/>
                <a:rect l="l" t="t" r="r" b="b"/>
                <a:pathLst>
                  <a:path w="34379" h="1855" extrusionOk="0">
                    <a:moveTo>
                      <a:pt x="1" y="0"/>
                    </a:moveTo>
                    <a:lnTo>
                      <a:pt x="1" y="1854"/>
                    </a:lnTo>
                    <a:lnTo>
                      <a:pt x="34378" y="1854"/>
                    </a:lnTo>
                    <a:lnTo>
                      <a:pt x="343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0">
                <a:extLst>
                  <a:ext uri="{FF2B5EF4-FFF2-40B4-BE49-F238E27FC236}">
                    <a16:creationId xmlns:a16="http://schemas.microsoft.com/office/drawing/2014/main" id="{D74C2D5B-6EF3-8E60-064C-63C43B03F8B5}"/>
                  </a:ext>
                </a:extLst>
              </p:cNvPr>
              <p:cNvSpPr/>
              <p:nvPr/>
            </p:nvSpPr>
            <p:spPr>
              <a:xfrm>
                <a:off x="178245" y="5089808"/>
                <a:ext cx="251564" cy="53484"/>
              </a:xfrm>
              <a:custGeom>
                <a:avLst/>
                <a:gdLst/>
                <a:ahLst/>
                <a:cxnLst/>
                <a:rect l="l" t="t" r="r" b="b"/>
                <a:pathLst>
                  <a:path w="8725" h="1855" extrusionOk="0">
                    <a:moveTo>
                      <a:pt x="0" y="0"/>
                    </a:moveTo>
                    <a:lnTo>
                      <a:pt x="0" y="1854"/>
                    </a:lnTo>
                    <a:lnTo>
                      <a:pt x="8724" y="1854"/>
                    </a:lnTo>
                    <a:lnTo>
                      <a:pt x="87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0">
                <a:extLst>
                  <a:ext uri="{FF2B5EF4-FFF2-40B4-BE49-F238E27FC236}">
                    <a16:creationId xmlns:a16="http://schemas.microsoft.com/office/drawing/2014/main" id="{A38322E5-853C-4769-0E02-57538ED9A61F}"/>
                  </a:ext>
                </a:extLst>
              </p:cNvPr>
              <p:cNvSpPr/>
              <p:nvPr/>
            </p:nvSpPr>
            <p:spPr>
              <a:xfrm>
                <a:off x="484965" y="5089808"/>
                <a:ext cx="67526" cy="53484"/>
              </a:xfrm>
              <a:custGeom>
                <a:avLst/>
                <a:gdLst/>
                <a:ahLst/>
                <a:cxnLst/>
                <a:rect l="l" t="t" r="r" b="b"/>
                <a:pathLst>
                  <a:path w="2342" h="1855" extrusionOk="0">
                    <a:moveTo>
                      <a:pt x="1" y="0"/>
                    </a:moveTo>
                    <a:lnTo>
                      <a:pt x="1" y="1854"/>
                    </a:lnTo>
                    <a:lnTo>
                      <a:pt x="2341" y="1854"/>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0">
                <a:extLst>
                  <a:ext uri="{FF2B5EF4-FFF2-40B4-BE49-F238E27FC236}">
                    <a16:creationId xmlns:a16="http://schemas.microsoft.com/office/drawing/2014/main" id="{12D0E5FD-395E-ECE0-3291-B5CFBAF1F370}"/>
                  </a:ext>
                </a:extLst>
              </p:cNvPr>
              <p:cNvSpPr/>
              <p:nvPr/>
            </p:nvSpPr>
            <p:spPr>
              <a:xfrm>
                <a:off x="864458" y="5089808"/>
                <a:ext cx="232275" cy="53484"/>
              </a:xfrm>
              <a:custGeom>
                <a:avLst/>
                <a:gdLst/>
                <a:ahLst/>
                <a:cxnLst/>
                <a:rect l="l" t="t" r="r" b="b"/>
                <a:pathLst>
                  <a:path w="8056" h="1855" extrusionOk="0">
                    <a:moveTo>
                      <a:pt x="0" y="0"/>
                    </a:moveTo>
                    <a:lnTo>
                      <a:pt x="0" y="1854"/>
                    </a:lnTo>
                    <a:lnTo>
                      <a:pt x="8055" y="1854"/>
                    </a:lnTo>
                    <a:lnTo>
                      <a:pt x="80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9" name="Google Shape;1779;p60">
            <a:extLst>
              <a:ext uri="{FF2B5EF4-FFF2-40B4-BE49-F238E27FC236}">
                <a16:creationId xmlns:a16="http://schemas.microsoft.com/office/drawing/2014/main" id="{FB3A2F9F-1763-A840-E424-DF59ABB59A39}"/>
              </a:ext>
            </a:extLst>
          </p:cNvPr>
          <p:cNvGrpSpPr/>
          <p:nvPr/>
        </p:nvGrpSpPr>
        <p:grpSpPr>
          <a:xfrm>
            <a:off x="720034" y="3638895"/>
            <a:ext cx="2002336" cy="1349602"/>
            <a:chOff x="720034" y="3638895"/>
            <a:chExt cx="2002336" cy="1349602"/>
          </a:xfrm>
        </p:grpSpPr>
        <p:sp>
          <p:nvSpPr>
            <p:cNvPr id="1780" name="Google Shape;1780;p60">
              <a:extLst>
                <a:ext uri="{FF2B5EF4-FFF2-40B4-BE49-F238E27FC236}">
                  <a16:creationId xmlns:a16="http://schemas.microsoft.com/office/drawing/2014/main" id="{7A0AA426-3D7F-B9B9-AF4D-9F4F5CE1B0B0}"/>
                </a:ext>
              </a:extLst>
            </p:cNvPr>
            <p:cNvSpPr/>
            <p:nvPr/>
          </p:nvSpPr>
          <p:spPr>
            <a:xfrm>
              <a:off x="1556575" y="3812227"/>
              <a:ext cx="391643" cy="300417"/>
            </a:xfrm>
            <a:custGeom>
              <a:avLst/>
              <a:gdLst/>
              <a:ahLst/>
              <a:cxnLst/>
              <a:rect l="l" t="t" r="r" b="b"/>
              <a:pathLst>
                <a:path w="16962" h="13011" extrusionOk="0">
                  <a:moveTo>
                    <a:pt x="15351" y="1"/>
                  </a:moveTo>
                  <a:lnTo>
                    <a:pt x="1" y="10730"/>
                  </a:lnTo>
                  <a:lnTo>
                    <a:pt x="1612" y="13010"/>
                  </a:lnTo>
                  <a:lnTo>
                    <a:pt x="16962" y="2280"/>
                  </a:lnTo>
                  <a:lnTo>
                    <a:pt x="153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0">
              <a:extLst>
                <a:ext uri="{FF2B5EF4-FFF2-40B4-BE49-F238E27FC236}">
                  <a16:creationId xmlns:a16="http://schemas.microsoft.com/office/drawing/2014/main" id="{F064F5CA-B8AF-FACB-E454-1C5EA9A7BC62}"/>
                </a:ext>
              </a:extLst>
            </p:cNvPr>
            <p:cNvSpPr/>
            <p:nvPr/>
          </p:nvSpPr>
          <p:spPr>
            <a:xfrm>
              <a:off x="1786081" y="4186299"/>
              <a:ext cx="581115" cy="477259"/>
            </a:xfrm>
            <a:custGeom>
              <a:avLst/>
              <a:gdLst/>
              <a:ahLst/>
              <a:cxnLst/>
              <a:rect l="l" t="t" r="r" b="b"/>
              <a:pathLst>
                <a:path w="25168" h="20670" extrusionOk="0">
                  <a:moveTo>
                    <a:pt x="20973" y="1"/>
                  </a:moveTo>
                  <a:lnTo>
                    <a:pt x="0" y="14682"/>
                  </a:lnTo>
                  <a:lnTo>
                    <a:pt x="4165" y="20670"/>
                  </a:lnTo>
                  <a:lnTo>
                    <a:pt x="25168" y="5989"/>
                  </a:lnTo>
                  <a:lnTo>
                    <a:pt x="20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0">
              <a:extLst>
                <a:ext uri="{FF2B5EF4-FFF2-40B4-BE49-F238E27FC236}">
                  <a16:creationId xmlns:a16="http://schemas.microsoft.com/office/drawing/2014/main" id="{FC91736C-A57D-AC2C-2BD9-0301B8BB0A38}"/>
                </a:ext>
              </a:extLst>
            </p:cNvPr>
            <p:cNvSpPr/>
            <p:nvPr/>
          </p:nvSpPr>
          <p:spPr>
            <a:xfrm>
              <a:off x="1555883" y="3639588"/>
              <a:ext cx="317249" cy="189518"/>
            </a:xfrm>
            <a:custGeom>
              <a:avLst/>
              <a:gdLst/>
              <a:ahLst/>
              <a:cxnLst/>
              <a:rect l="l" t="t" r="r" b="b"/>
              <a:pathLst>
                <a:path w="13740" h="8208" extrusionOk="0">
                  <a:moveTo>
                    <a:pt x="13739" y="0"/>
                  </a:moveTo>
                  <a:lnTo>
                    <a:pt x="10730" y="61"/>
                  </a:lnTo>
                  <a:lnTo>
                    <a:pt x="2706" y="5684"/>
                  </a:lnTo>
                  <a:lnTo>
                    <a:pt x="335" y="7326"/>
                  </a:lnTo>
                  <a:lnTo>
                    <a:pt x="1" y="8207"/>
                  </a:lnTo>
                  <a:lnTo>
                    <a:pt x="1" y="8207"/>
                  </a:lnTo>
                  <a:lnTo>
                    <a:pt x="1064" y="7447"/>
                  </a:lnTo>
                  <a:lnTo>
                    <a:pt x="5928" y="4043"/>
                  </a:lnTo>
                  <a:lnTo>
                    <a:pt x="7691" y="4225"/>
                  </a:lnTo>
                  <a:lnTo>
                    <a:pt x="8998" y="3314"/>
                  </a:lnTo>
                  <a:lnTo>
                    <a:pt x="7113" y="3222"/>
                  </a:lnTo>
                  <a:lnTo>
                    <a:pt x="8268" y="2402"/>
                  </a:lnTo>
                  <a:lnTo>
                    <a:pt x="10335" y="2371"/>
                  </a:lnTo>
                  <a:lnTo>
                    <a:pt x="13739" y="0"/>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0">
              <a:extLst>
                <a:ext uri="{FF2B5EF4-FFF2-40B4-BE49-F238E27FC236}">
                  <a16:creationId xmlns:a16="http://schemas.microsoft.com/office/drawing/2014/main" id="{F9972CC5-4C4E-6F87-56A0-1B94108BC8AB}"/>
                </a:ext>
              </a:extLst>
            </p:cNvPr>
            <p:cNvSpPr/>
            <p:nvPr/>
          </p:nvSpPr>
          <p:spPr>
            <a:xfrm>
              <a:off x="1788875" y="3661338"/>
              <a:ext cx="171277" cy="162157"/>
            </a:xfrm>
            <a:custGeom>
              <a:avLst/>
              <a:gdLst/>
              <a:ahLst/>
              <a:cxnLst/>
              <a:rect l="l" t="t" r="r" b="b"/>
              <a:pathLst>
                <a:path w="7418" h="7023" extrusionOk="0">
                  <a:moveTo>
                    <a:pt x="4925" y="1"/>
                  </a:moveTo>
                  <a:lnTo>
                    <a:pt x="1" y="3435"/>
                  </a:lnTo>
                  <a:lnTo>
                    <a:pt x="2524" y="7022"/>
                  </a:lnTo>
                  <a:lnTo>
                    <a:pt x="7417" y="3587"/>
                  </a:lnTo>
                  <a:lnTo>
                    <a:pt x="4925"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0">
              <a:extLst>
                <a:ext uri="{FF2B5EF4-FFF2-40B4-BE49-F238E27FC236}">
                  <a16:creationId xmlns:a16="http://schemas.microsoft.com/office/drawing/2014/main" id="{C0DCE388-1380-9C19-DB7A-DDA3BC34802A}"/>
                </a:ext>
              </a:extLst>
            </p:cNvPr>
            <p:cNvSpPr/>
            <p:nvPr/>
          </p:nvSpPr>
          <p:spPr>
            <a:xfrm>
              <a:off x="1568512" y="3847323"/>
              <a:ext cx="632374" cy="607806"/>
            </a:xfrm>
            <a:custGeom>
              <a:avLst/>
              <a:gdLst/>
              <a:ahLst/>
              <a:cxnLst/>
              <a:rect l="l" t="t" r="r" b="b"/>
              <a:pathLst>
                <a:path w="27388" h="26324" extrusionOk="0">
                  <a:moveTo>
                    <a:pt x="17539" y="1"/>
                  </a:moveTo>
                  <a:lnTo>
                    <a:pt x="1" y="12250"/>
                  </a:lnTo>
                  <a:lnTo>
                    <a:pt x="4925" y="19302"/>
                  </a:lnTo>
                  <a:lnTo>
                    <a:pt x="9849" y="26323"/>
                  </a:lnTo>
                  <a:lnTo>
                    <a:pt x="27387" y="14074"/>
                  </a:lnTo>
                  <a:lnTo>
                    <a:pt x="22463" y="7022"/>
                  </a:lnTo>
                  <a:lnTo>
                    <a:pt x="175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0">
              <a:extLst>
                <a:ext uri="{FF2B5EF4-FFF2-40B4-BE49-F238E27FC236}">
                  <a16:creationId xmlns:a16="http://schemas.microsoft.com/office/drawing/2014/main" id="{CC9A1740-B45E-0197-7E55-02CDE87D1E3E}"/>
                </a:ext>
              </a:extLst>
            </p:cNvPr>
            <p:cNvSpPr/>
            <p:nvPr/>
          </p:nvSpPr>
          <p:spPr>
            <a:xfrm>
              <a:off x="1894161" y="3847323"/>
              <a:ext cx="306720" cy="380399"/>
            </a:xfrm>
            <a:custGeom>
              <a:avLst/>
              <a:gdLst/>
              <a:ahLst/>
              <a:cxnLst/>
              <a:rect l="l" t="t" r="r" b="b"/>
              <a:pathLst>
                <a:path w="13284" h="16475" extrusionOk="0">
                  <a:moveTo>
                    <a:pt x="3435" y="1"/>
                  </a:moveTo>
                  <a:lnTo>
                    <a:pt x="0" y="2402"/>
                  </a:lnTo>
                  <a:lnTo>
                    <a:pt x="4924" y="9423"/>
                  </a:lnTo>
                  <a:lnTo>
                    <a:pt x="9848" y="16475"/>
                  </a:lnTo>
                  <a:lnTo>
                    <a:pt x="13283" y="14074"/>
                  </a:lnTo>
                  <a:lnTo>
                    <a:pt x="8359" y="7022"/>
                  </a:lnTo>
                  <a:lnTo>
                    <a:pt x="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0">
              <a:extLst>
                <a:ext uri="{FF2B5EF4-FFF2-40B4-BE49-F238E27FC236}">
                  <a16:creationId xmlns:a16="http://schemas.microsoft.com/office/drawing/2014/main" id="{7CBCF8C1-A22F-1FD2-7847-D2135448806B}"/>
                </a:ext>
              </a:extLst>
            </p:cNvPr>
            <p:cNvSpPr/>
            <p:nvPr/>
          </p:nvSpPr>
          <p:spPr>
            <a:xfrm>
              <a:off x="1821176" y="4189809"/>
              <a:ext cx="391629" cy="300401"/>
            </a:xfrm>
            <a:custGeom>
              <a:avLst/>
              <a:gdLst/>
              <a:ahLst/>
              <a:cxnLst/>
              <a:rect l="l" t="t" r="r" b="b"/>
              <a:pathLst>
                <a:path w="16961" h="13010" extrusionOk="0">
                  <a:moveTo>
                    <a:pt x="15350" y="1"/>
                  </a:moveTo>
                  <a:lnTo>
                    <a:pt x="0" y="10730"/>
                  </a:lnTo>
                  <a:lnTo>
                    <a:pt x="1611" y="13010"/>
                  </a:lnTo>
                  <a:lnTo>
                    <a:pt x="16961" y="2280"/>
                  </a:lnTo>
                  <a:lnTo>
                    <a:pt x="15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0">
              <a:extLst>
                <a:ext uri="{FF2B5EF4-FFF2-40B4-BE49-F238E27FC236}">
                  <a16:creationId xmlns:a16="http://schemas.microsoft.com/office/drawing/2014/main" id="{A509134F-34CF-D000-B6C5-F5FF8605A099}"/>
                </a:ext>
              </a:extLst>
            </p:cNvPr>
            <p:cNvSpPr/>
            <p:nvPr/>
          </p:nvSpPr>
          <p:spPr>
            <a:xfrm>
              <a:off x="2104420" y="4185600"/>
              <a:ext cx="102494" cy="95475"/>
            </a:xfrm>
            <a:custGeom>
              <a:avLst/>
              <a:gdLst/>
              <a:ahLst/>
              <a:cxnLst/>
              <a:rect l="l" t="t" r="r" b="b"/>
              <a:pathLst>
                <a:path w="4439" h="4135" extrusionOk="0">
                  <a:moveTo>
                    <a:pt x="3010" y="1"/>
                  </a:moveTo>
                  <a:lnTo>
                    <a:pt x="1" y="2098"/>
                  </a:lnTo>
                  <a:lnTo>
                    <a:pt x="1399" y="4135"/>
                  </a:lnTo>
                  <a:lnTo>
                    <a:pt x="4439" y="2037"/>
                  </a:lnTo>
                  <a:lnTo>
                    <a:pt x="30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0">
              <a:extLst>
                <a:ext uri="{FF2B5EF4-FFF2-40B4-BE49-F238E27FC236}">
                  <a16:creationId xmlns:a16="http://schemas.microsoft.com/office/drawing/2014/main" id="{58AB41F0-D9D1-BC1C-9DA2-34F75D693AE9}"/>
                </a:ext>
              </a:extLst>
            </p:cNvPr>
            <p:cNvSpPr/>
            <p:nvPr/>
          </p:nvSpPr>
          <p:spPr>
            <a:xfrm>
              <a:off x="1738356" y="4089462"/>
              <a:ext cx="462539" cy="365676"/>
            </a:xfrm>
            <a:custGeom>
              <a:avLst/>
              <a:gdLst/>
              <a:ahLst/>
              <a:cxnLst/>
              <a:rect l="l" t="t" r="r" b="b"/>
              <a:pathLst>
                <a:path w="20032" h="15837" extrusionOk="0">
                  <a:moveTo>
                    <a:pt x="17539" y="0"/>
                  </a:moveTo>
                  <a:lnTo>
                    <a:pt x="0"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0">
              <a:extLst>
                <a:ext uri="{FF2B5EF4-FFF2-40B4-BE49-F238E27FC236}">
                  <a16:creationId xmlns:a16="http://schemas.microsoft.com/office/drawing/2014/main" id="{79DF95C0-8661-BD22-5B92-3469B32439A7}"/>
                </a:ext>
              </a:extLst>
            </p:cNvPr>
            <p:cNvSpPr/>
            <p:nvPr/>
          </p:nvSpPr>
          <p:spPr>
            <a:xfrm>
              <a:off x="2048558" y="4089462"/>
              <a:ext cx="152321" cy="148788"/>
            </a:xfrm>
            <a:custGeom>
              <a:avLst/>
              <a:gdLst/>
              <a:ahLst/>
              <a:cxnLst/>
              <a:rect l="l" t="t" r="r" b="b"/>
              <a:pathLst>
                <a:path w="6597" h="6444" extrusionOk="0">
                  <a:moveTo>
                    <a:pt x="4104" y="0"/>
                  </a:moveTo>
                  <a:lnTo>
                    <a:pt x="0" y="2888"/>
                  </a:lnTo>
                  <a:lnTo>
                    <a:pt x="2493" y="6444"/>
                  </a:lnTo>
                  <a:lnTo>
                    <a:pt x="6596" y="3587"/>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0">
              <a:extLst>
                <a:ext uri="{FF2B5EF4-FFF2-40B4-BE49-F238E27FC236}">
                  <a16:creationId xmlns:a16="http://schemas.microsoft.com/office/drawing/2014/main" id="{C28B10FB-F2DE-69C2-2E4D-1838FE2D8018}"/>
                </a:ext>
              </a:extLst>
            </p:cNvPr>
            <p:cNvSpPr/>
            <p:nvPr/>
          </p:nvSpPr>
          <p:spPr>
            <a:xfrm>
              <a:off x="2172777" y="4186299"/>
              <a:ext cx="194413" cy="206350"/>
            </a:xfrm>
            <a:custGeom>
              <a:avLst/>
              <a:gdLst/>
              <a:ahLst/>
              <a:cxnLst/>
              <a:rect l="l" t="t" r="r" b="b"/>
              <a:pathLst>
                <a:path w="8420" h="8937" extrusionOk="0">
                  <a:moveTo>
                    <a:pt x="4225" y="1"/>
                  </a:moveTo>
                  <a:lnTo>
                    <a:pt x="0" y="2949"/>
                  </a:lnTo>
                  <a:lnTo>
                    <a:pt x="4195" y="8937"/>
                  </a:lnTo>
                  <a:lnTo>
                    <a:pt x="8420" y="5989"/>
                  </a:lnTo>
                  <a:lnTo>
                    <a:pt x="4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0">
              <a:extLst>
                <a:ext uri="{FF2B5EF4-FFF2-40B4-BE49-F238E27FC236}">
                  <a16:creationId xmlns:a16="http://schemas.microsoft.com/office/drawing/2014/main" id="{D28A120F-7F9F-263D-B2D6-5F3FAB83E191}"/>
                </a:ext>
              </a:extLst>
            </p:cNvPr>
            <p:cNvSpPr/>
            <p:nvPr/>
          </p:nvSpPr>
          <p:spPr>
            <a:xfrm>
              <a:off x="1882224" y="4324558"/>
              <a:ext cx="484278" cy="338999"/>
            </a:xfrm>
            <a:custGeom>
              <a:avLst/>
              <a:gdLst/>
              <a:ahLst/>
              <a:cxnLst/>
              <a:rect l="l" t="t" r="r" b="b"/>
              <a:pathLst>
                <a:path w="20974" h="14682" extrusionOk="0">
                  <a:moveTo>
                    <a:pt x="20974" y="1"/>
                  </a:moveTo>
                  <a:lnTo>
                    <a:pt x="10487" y="7326"/>
                  </a:lnTo>
                  <a:lnTo>
                    <a:pt x="1" y="14682"/>
                  </a:lnTo>
                  <a:lnTo>
                    <a:pt x="1" y="14682"/>
                  </a:lnTo>
                  <a:lnTo>
                    <a:pt x="3618" y="14590"/>
                  </a:lnTo>
                  <a:lnTo>
                    <a:pt x="11642" y="8967"/>
                  </a:lnTo>
                  <a:lnTo>
                    <a:pt x="19667" y="3344"/>
                  </a:lnTo>
                  <a:lnTo>
                    <a:pt x="209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0">
              <a:extLst>
                <a:ext uri="{FF2B5EF4-FFF2-40B4-BE49-F238E27FC236}">
                  <a16:creationId xmlns:a16="http://schemas.microsoft.com/office/drawing/2014/main" id="{676777BF-EB1C-3C1B-64F0-9F68F2E3050D}"/>
                </a:ext>
              </a:extLst>
            </p:cNvPr>
            <p:cNvSpPr/>
            <p:nvPr/>
          </p:nvSpPr>
          <p:spPr>
            <a:xfrm>
              <a:off x="1809239" y="4219294"/>
              <a:ext cx="541817" cy="421798"/>
            </a:xfrm>
            <a:custGeom>
              <a:avLst/>
              <a:gdLst/>
              <a:ahLst/>
              <a:cxnLst/>
              <a:rect l="l" t="t" r="r" b="b"/>
              <a:pathLst>
                <a:path w="23466" h="18268" extrusionOk="0">
                  <a:moveTo>
                    <a:pt x="20973" y="0"/>
                  </a:moveTo>
                  <a:lnTo>
                    <a:pt x="0" y="14681"/>
                  </a:lnTo>
                  <a:lnTo>
                    <a:pt x="2493" y="18268"/>
                  </a:lnTo>
                  <a:lnTo>
                    <a:pt x="23466" y="3587"/>
                  </a:lnTo>
                  <a:lnTo>
                    <a:pt x="209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0">
              <a:extLst>
                <a:ext uri="{FF2B5EF4-FFF2-40B4-BE49-F238E27FC236}">
                  <a16:creationId xmlns:a16="http://schemas.microsoft.com/office/drawing/2014/main" id="{1FE3FBEC-45B3-1BEA-1B84-66700818E4D9}"/>
                </a:ext>
              </a:extLst>
            </p:cNvPr>
            <p:cNvSpPr/>
            <p:nvPr/>
          </p:nvSpPr>
          <p:spPr>
            <a:xfrm>
              <a:off x="2178387" y="4219282"/>
              <a:ext cx="170562" cy="161441"/>
            </a:xfrm>
            <a:custGeom>
              <a:avLst/>
              <a:gdLst/>
              <a:ahLst/>
              <a:cxnLst/>
              <a:rect l="l" t="t" r="r" b="b"/>
              <a:pathLst>
                <a:path w="7387" h="6992" extrusionOk="0">
                  <a:moveTo>
                    <a:pt x="4924" y="0"/>
                  </a:moveTo>
                  <a:lnTo>
                    <a:pt x="0" y="3435"/>
                  </a:lnTo>
                  <a:lnTo>
                    <a:pt x="2492" y="6991"/>
                  </a:lnTo>
                  <a:lnTo>
                    <a:pt x="7386" y="3587"/>
                  </a:lnTo>
                  <a:lnTo>
                    <a:pt x="4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0">
              <a:extLst>
                <a:ext uri="{FF2B5EF4-FFF2-40B4-BE49-F238E27FC236}">
                  <a16:creationId xmlns:a16="http://schemas.microsoft.com/office/drawing/2014/main" id="{317D2E7B-8461-2E84-9F59-5B29F2249716}"/>
                </a:ext>
              </a:extLst>
            </p:cNvPr>
            <p:cNvSpPr/>
            <p:nvPr/>
          </p:nvSpPr>
          <p:spPr>
            <a:xfrm>
              <a:off x="1568512" y="3846631"/>
              <a:ext cx="462528" cy="365667"/>
            </a:xfrm>
            <a:custGeom>
              <a:avLst/>
              <a:gdLst/>
              <a:ahLst/>
              <a:cxnLst/>
              <a:rect l="l" t="t" r="r" b="b"/>
              <a:pathLst>
                <a:path w="20032" h="15837" extrusionOk="0">
                  <a:moveTo>
                    <a:pt x="17539" y="0"/>
                  </a:moveTo>
                  <a:lnTo>
                    <a:pt x="1"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0">
              <a:extLst>
                <a:ext uri="{FF2B5EF4-FFF2-40B4-BE49-F238E27FC236}">
                  <a16:creationId xmlns:a16="http://schemas.microsoft.com/office/drawing/2014/main" id="{9ABBD488-3B6C-589B-E5CE-0DA9D7FA49AC}"/>
                </a:ext>
              </a:extLst>
            </p:cNvPr>
            <p:cNvSpPr/>
            <p:nvPr/>
          </p:nvSpPr>
          <p:spPr>
            <a:xfrm>
              <a:off x="1878714" y="3847323"/>
              <a:ext cx="152321" cy="148096"/>
            </a:xfrm>
            <a:custGeom>
              <a:avLst/>
              <a:gdLst/>
              <a:ahLst/>
              <a:cxnLst/>
              <a:rect l="l" t="t" r="r" b="b"/>
              <a:pathLst>
                <a:path w="6597" h="6414" extrusionOk="0">
                  <a:moveTo>
                    <a:pt x="4104" y="1"/>
                  </a:moveTo>
                  <a:lnTo>
                    <a:pt x="1" y="2858"/>
                  </a:lnTo>
                  <a:lnTo>
                    <a:pt x="2493" y="6414"/>
                  </a:lnTo>
                  <a:lnTo>
                    <a:pt x="6596" y="3557"/>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0">
              <a:extLst>
                <a:ext uri="{FF2B5EF4-FFF2-40B4-BE49-F238E27FC236}">
                  <a16:creationId xmlns:a16="http://schemas.microsoft.com/office/drawing/2014/main" id="{284DCD2D-AF38-7AAD-81DF-4A16A009240C}"/>
                </a:ext>
              </a:extLst>
            </p:cNvPr>
            <p:cNvSpPr/>
            <p:nvPr/>
          </p:nvSpPr>
          <p:spPr>
            <a:xfrm>
              <a:off x="1402178" y="3638895"/>
              <a:ext cx="581138" cy="477259"/>
            </a:xfrm>
            <a:custGeom>
              <a:avLst/>
              <a:gdLst/>
              <a:ahLst/>
              <a:cxnLst/>
              <a:rect l="l" t="t" r="r" b="b"/>
              <a:pathLst>
                <a:path w="25169" h="20670" extrusionOk="0">
                  <a:moveTo>
                    <a:pt x="20974" y="0"/>
                  </a:moveTo>
                  <a:lnTo>
                    <a:pt x="1" y="14681"/>
                  </a:lnTo>
                  <a:lnTo>
                    <a:pt x="4195" y="20669"/>
                  </a:lnTo>
                  <a:lnTo>
                    <a:pt x="25169" y="5988"/>
                  </a:lnTo>
                  <a:lnTo>
                    <a:pt x="20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0">
              <a:extLst>
                <a:ext uri="{FF2B5EF4-FFF2-40B4-BE49-F238E27FC236}">
                  <a16:creationId xmlns:a16="http://schemas.microsoft.com/office/drawing/2014/main" id="{697555C7-055E-0ACE-26EE-C09D0958EB69}"/>
                </a:ext>
              </a:extLst>
            </p:cNvPr>
            <p:cNvSpPr/>
            <p:nvPr/>
          </p:nvSpPr>
          <p:spPr>
            <a:xfrm>
              <a:off x="1402894" y="3638895"/>
              <a:ext cx="484278" cy="338999"/>
            </a:xfrm>
            <a:custGeom>
              <a:avLst/>
              <a:gdLst/>
              <a:ahLst/>
              <a:cxnLst/>
              <a:rect l="l" t="t" r="r" b="b"/>
              <a:pathLst>
                <a:path w="20974" h="14682" extrusionOk="0">
                  <a:moveTo>
                    <a:pt x="20973" y="0"/>
                  </a:moveTo>
                  <a:lnTo>
                    <a:pt x="17356" y="91"/>
                  </a:lnTo>
                  <a:lnTo>
                    <a:pt x="9332" y="5714"/>
                  </a:lnTo>
                  <a:lnTo>
                    <a:pt x="1307" y="11338"/>
                  </a:lnTo>
                  <a:lnTo>
                    <a:pt x="0" y="14681"/>
                  </a:lnTo>
                  <a:lnTo>
                    <a:pt x="10487" y="7356"/>
                  </a:lnTo>
                  <a:lnTo>
                    <a:pt x="20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0">
              <a:extLst>
                <a:ext uri="{FF2B5EF4-FFF2-40B4-BE49-F238E27FC236}">
                  <a16:creationId xmlns:a16="http://schemas.microsoft.com/office/drawing/2014/main" id="{E05E0105-27D9-9FF3-4D7C-BA3D925CEA58}"/>
                </a:ext>
              </a:extLst>
            </p:cNvPr>
            <p:cNvSpPr/>
            <p:nvPr/>
          </p:nvSpPr>
          <p:spPr>
            <a:xfrm>
              <a:off x="1553781" y="4192626"/>
              <a:ext cx="198638" cy="241446"/>
            </a:xfrm>
            <a:custGeom>
              <a:avLst/>
              <a:gdLst/>
              <a:ahLst/>
              <a:cxnLst/>
              <a:rect l="l" t="t" r="r" b="b"/>
              <a:pathLst>
                <a:path w="8603" h="10457" extrusionOk="0">
                  <a:moveTo>
                    <a:pt x="2554" y="0"/>
                  </a:moveTo>
                  <a:lnTo>
                    <a:pt x="0" y="1794"/>
                  </a:lnTo>
                  <a:lnTo>
                    <a:pt x="3040" y="6110"/>
                  </a:lnTo>
                  <a:lnTo>
                    <a:pt x="6049" y="10456"/>
                  </a:lnTo>
                  <a:lnTo>
                    <a:pt x="8602" y="8663"/>
                  </a:lnTo>
                  <a:lnTo>
                    <a:pt x="5563" y="4347"/>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0">
              <a:extLst>
                <a:ext uri="{FF2B5EF4-FFF2-40B4-BE49-F238E27FC236}">
                  <a16:creationId xmlns:a16="http://schemas.microsoft.com/office/drawing/2014/main" id="{5996CD0A-5BA3-283E-D376-98C3DC1592C9}"/>
                </a:ext>
              </a:extLst>
            </p:cNvPr>
            <p:cNvSpPr/>
            <p:nvPr/>
          </p:nvSpPr>
          <p:spPr>
            <a:xfrm>
              <a:off x="1574123" y="4229823"/>
              <a:ext cx="167052" cy="204249"/>
            </a:xfrm>
            <a:custGeom>
              <a:avLst/>
              <a:gdLst/>
              <a:ahLst/>
              <a:cxnLst/>
              <a:rect l="l" t="t" r="r" b="b"/>
              <a:pathLst>
                <a:path w="7235" h="8846" extrusionOk="0">
                  <a:moveTo>
                    <a:pt x="2037" y="0"/>
                  </a:moveTo>
                  <a:lnTo>
                    <a:pt x="1" y="1429"/>
                  </a:lnTo>
                  <a:lnTo>
                    <a:pt x="2584" y="5137"/>
                  </a:lnTo>
                  <a:lnTo>
                    <a:pt x="5168" y="8845"/>
                  </a:lnTo>
                  <a:lnTo>
                    <a:pt x="7235" y="7417"/>
                  </a:lnTo>
                  <a:lnTo>
                    <a:pt x="4621" y="3708"/>
                  </a:lnTo>
                  <a:lnTo>
                    <a:pt x="2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0">
              <a:extLst>
                <a:ext uri="{FF2B5EF4-FFF2-40B4-BE49-F238E27FC236}">
                  <a16:creationId xmlns:a16="http://schemas.microsoft.com/office/drawing/2014/main" id="{3A87868E-6ED6-3F77-67C0-E9A6F5A8A134}"/>
                </a:ext>
              </a:extLst>
            </p:cNvPr>
            <p:cNvSpPr/>
            <p:nvPr/>
          </p:nvSpPr>
          <p:spPr>
            <a:xfrm>
              <a:off x="720034" y="4274732"/>
              <a:ext cx="945374" cy="712540"/>
            </a:xfrm>
            <a:custGeom>
              <a:avLst/>
              <a:gdLst/>
              <a:ahLst/>
              <a:cxnLst/>
              <a:rect l="l" t="t" r="r" b="b"/>
              <a:pathLst>
                <a:path w="40944" h="30860" extrusionOk="0">
                  <a:moveTo>
                    <a:pt x="37357" y="0"/>
                  </a:moveTo>
                  <a:lnTo>
                    <a:pt x="2493" y="22858"/>
                  </a:lnTo>
                  <a:cubicBezTo>
                    <a:pt x="487" y="24226"/>
                    <a:pt x="0" y="26992"/>
                    <a:pt x="1398" y="28967"/>
                  </a:cubicBezTo>
                  <a:cubicBezTo>
                    <a:pt x="2258" y="30201"/>
                    <a:pt x="3623" y="30859"/>
                    <a:pt x="5013" y="30859"/>
                  </a:cubicBezTo>
                  <a:cubicBezTo>
                    <a:pt x="5884" y="30859"/>
                    <a:pt x="6765" y="30600"/>
                    <a:pt x="7538" y="30062"/>
                  </a:cubicBezTo>
                  <a:lnTo>
                    <a:pt x="40943" y="5137"/>
                  </a:lnTo>
                  <a:lnTo>
                    <a:pt x="39150" y="2554"/>
                  </a:lnTo>
                  <a:lnTo>
                    <a:pt x="3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0">
              <a:extLst>
                <a:ext uri="{FF2B5EF4-FFF2-40B4-BE49-F238E27FC236}">
                  <a16:creationId xmlns:a16="http://schemas.microsoft.com/office/drawing/2014/main" id="{48F85F8C-B020-DBC6-2CB6-81C60A88CD22}"/>
                </a:ext>
              </a:extLst>
            </p:cNvPr>
            <p:cNvSpPr/>
            <p:nvPr/>
          </p:nvSpPr>
          <p:spPr>
            <a:xfrm>
              <a:off x="786692" y="4349126"/>
              <a:ext cx="842210" cy="635167"/>
            </a:xfrm>
            <a:custGeom>
              <a:avLst/>
              <a:gdLst/>
              <a:ahLst/>
              <a:cxnLst/>
              <a:rect l="l" t="t" r="r" b="b"/>
              <a:pathLst>
                <a:path w="36476" h="27509" extrusionOk="0">
                  <a:moveTo>
                    <a:pt x="34318" y="0"/>
                  </a:moveTo>
                  <a:lnTo>
                    <a:pt x="2554" y="21034"/>
                  </a:lnTo>
                  <a:cubicBezTo>
                    <a:pt x="670" y="22311"/>
                    <a:pt x="1" y="24651"/>
                    <a:pt x="1095" y="26232"/>
                  </a:cubicBezTo>
                  <a:cubicBezTo>
                    <a:pt x="1612" y="26931"/>
                    <a:pt x="2402" y="27417"/>
                    <a:pt x="3284" y="27508"/>
                  </a:cubicBezTo>
                  <a:cubicBezTo>
                    <a:pt x="3770" y="27356"/>
                    <a:pt x="4226" y="27113"/>
                    <a:pt x="4621" y="26840"/>
                  </a:cubicBezTo>
                  <a:lnTo>
                    <a:pt x="36476" y="3070"/>
                  </a:lnTo>
                  <a:lnTo>
                    <a:pt x="35716" y="2006"/>
                  </a:lnTo>
                  <a:lnTo>
                    <a:pt x="34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0">
              <a:extLst>
                <a:ext uri="{FF2B5EF4-FFF2-40B4-BE49-F238E27FC236}">
                  <a16:creationId xmlns:a16="http://schemas.microsoft.com/office/drawing/2014/main" id="{4738E453-A870-1070-6D28-92CF20DBD4FE}"/>
                </a:ext>
              </a:extLst>
            </p:cNvPr>
            <p:cNvSpPr/>
            <p:nvPr/>
          </p:nvSpPr>
          <p:spPr>
            <a:xfrm>
              <a:off x="1487100" y="4264203"/>
              <a:ext cx="175480" cy="207759"/>
            </a:xfrm>
            <a:custGeom>
              <a:avLst/>
              <a:gdLst/>
              <a:ahLst/>
              <a:cxnLst/>
              <a:rect l="l" t="t" r="r" b="b"/>
              <a:pathLst>
                <a:path w="7600" h="8998" extrusionOk="0">
                  <a:moveTo>
                    <a:pt x="2554" y="1"/>
                  </a:moveTo>
                  <a:lnTo>
                    <a:pt x="1" y="1794"/>
                  </a:lnTo>
                  <a:lnTo>
                    <a:pt x="2524" y="5411"/>
                  </a:lnTo>
                  <a:lnTo>
                    <a:pt x="5046" y="8998"/>
                  </a:lnTo>
                  <a:lnTo>
                    <a:pt x="7600" y="7235"/>
                  </a:lnTo>
                  <a:lnTo>
                    <a:pt x="5077" y="3618"/>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0">
              <a:extLst>
                <a:ext uri="{FF2B5EF4-FFF2-40B4-BE49-F238E27FC236}">
                  <a16:creationId xmlns:a16="http://schemas.microsoft.com/office/drawing/2014/main" id="{F5E92929-798D-80E6-E0C1-0EEFA3F96522}"/>
                </a:ext>
              </a:extLst>
            </p:cNvPr>
            <p:cNvSpPr/>
            <p:nvPr/>
          </p:nvSpPr>
          <p:spPr>
            <a:xfrm>
              <a:off x="1487100" y="4264203"/>
              <a:ext cx="88456" cy="83538"/>
            </a:xfrm>
            <a:custGeom>
              <a:avLst/>
              <a:gdLst/>
              <a:ahLst/>
              <a:cxnLst/>
              <a:rect l="l" t="t" r="r" b="b"/>
              <a:pathLst>
                <a:path w="3831" h="3618" extrusionOk="0">
                  <a:moveTo>
                    <a:pt x="2554" y="1"/>
                  </a:moveTo>
                  <a:lnTo>
                    <a:pt x="1" y="1794"/>
                  </a:lnTo>
                  <a:lnTo>
                    <a:pt x="639" y="2706"/>
                  </a:lnTo>
                  <a:lnTo>
                    <a:pt x="1277" y="3618"/>
                  </a:lnTo>
                  <a:lnTo>
                    <a:pt x="3831" y="1855"/>
                  </a:lnTo>
                  <a:lnTo>
                    <a:pt x="3192" y="943"/>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0">
              <a:extLst>
                <a:ext uri="{FF2B5EF4-FFF2-40B4-BE49-F238E27FC236}">
                  <a16:creationId xmlns:a16="http://schemas.microsoft.com/office/drawing/2014/main" id="{C520839B-9958-F69B-FFEF-4B0FD174C2ED}"/>
                </a:ext>
              </a:extLst>
            </p:cNvPr>
            <p:cNvSpPr/>
            <p:nvPr/>
          </p:nvSpPr>
          <p:spPr>
            <a:xfrm>
              <a:off x="1153047" y="4455799"/>
              <a:ext cx="235836" cy="249874"/>
            </a:xfrm>
            <a:custGeom>
              <a:avLst/>
              <a:gdLst/>
              <a:ahLst/>
              <a:cxnLst/>
              <a:rect l="l" t="t" r="r" b="b"/>
              <a:pathLst>
                <a:path w="10214" h="10822" extrusionOk="0">
                  <a:moveTo>
                    <a:pt x="5168" y="1"/>
                  </a:moveTo>
                  <a:lnTo>
                    <a:pt x="0" y="3618"/>
                  </a:lnTo>
                  <a:lnTo>
                    <a:pt x="2523" y="7235"/>
                  </a:lnTo>
                  <a:lnTo>
                    <a:pt x="5046" y="10821"/>
                  </a:lnTo>
                  <a:lnTo>
                    <a:pt x="10213" y="7235"/>
                  </a:lnTo>
                  <a:lnTo>
                    <a:pt x="7691" y="3618"/>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0">
              <a:extLst>
                <a:ext uri="{FF2B5EF4-FFF2-40B4-BE49-F238E27FC236}">
                  <a16:creationId xmlns:a16="http://schemas.microsoft.com/office/drawing/2014/main" id="{BF69E36C-15D9-3015-8A66-77C2A4BD86E2}"/>
                </a:ext>
              </a:extLst>
            </p:cNvPr>
            <p:cNvSpPr/>
            <p:nvPr/>
          </p:nvSpPr>
          <p:spPr>
            <a:xfrm>
              <a:off x="1153047" y="4455799"/>
              <a:ext cx="148811" cy="125653"/>
            </a:xfrm>
            <a:custGeom>
              <a:avLst/>
              <a:gdLst/>
              <a:ahLst/>
              <a:cxnLst/>
              <a:rect l="l" t="t" r="r" b="b"/>
              <a:pathLst>
                <a:path w="6445" h="5442" extrusionOk="0">
                  <a:moveTo>
                    <a:pt x="5168" y="1"/>
                  </a:moveTo>
                  <a:lnTo>
                    <a:pt x="0" y="3618"/>
                  </a:lnTo>
                  <a:lnTo>
                    <a:pt x="639" y="4529"/>
                  </a:lnTo>
                  <a:lnTo>
                    <a:pt x="1277" y="5441"/>
                  </a:lnTo>
                  <a:lnTo>
                    <a:pt x="6444" y="1855"/>
                  </a:lnTo>
                  <a:lnTo>
                    <a:pt x="5806" y="943"/>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0">
              <a:extLst>
                <a:ext uri="{FF2B5EF4-FFF2-40B4-BE49-F238E27FC236}">
                  <a16:creationId xmlns:a16="http://schemas.microsoft.com/office/drawing/2014/main" id="{927CA01D-8594-B40B-29B8-C7C12263EB44}"/>
                </a:ext>
              </a:extLst>
            </p:cNvPr>
            <p:cNvSpPr/>
            <p:nvPr/>
          </p:nvSpPr>
          <p:spPr>
            <a:xfrm>
              <a:off x="1456230" y="4872678"/>
              <a:ext cx="1266140" cy="115819"/>
            </a:xfrm>
            <a:custGeom>
              <a:avLst/>
              <a:gdLst/>
              <a:ahLst/>
              <a:cxnLst/>
              <a:rect l="l" t="t" r="r" b="b"/>
              <a:pathLst>
                <a:path w="54835" h="5016" extrusionOk="0">
                  <a:moveTo>
                    <a:pt x="0" y="0"/>
                  </a:moveTo>
                  <a:lnTo>
                    <a:pt x="0" y="4985"/>
                  </a:lnTo>
                  <a:lnTo>
                    <a:pt x="54834" y="5016"/>
                  </a:lnTo>
                  <a:lnTo>
                    <a:pt x="54834" y="3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0">
              <a:extLst>
                <a:ext uri="{FF2B5EF4-FFF2-40B4-BE49-F238E27FC236}">
                  <a16:creationId xmlns:a16="http://schemas.microsoft.com/office/drawing/2014/main" id="{6E08480A-D887-D52E-47C8-FC489A18E796}"/>
                </a:ext>
              </a:extLst>
            </p:cNvPr>
            <p:cNvSpPr/>
            <p:nvPr/>
          </p:nvSpPr>
          <p:spPr>
            <a:xfrm>
              <a:off x="1456230" y="4872678"/>
              <a:ext cx="254769" cy="115817"/>
            </a:xfrm>
            <a:custGeom>
              <a:avLst/>
              <a:gdLst/>
              <a:ahLst/>
              <a:cxnLst/>
              <a:rect l="l" t="t" r="r" b="b"/>
              <a:pathLst>
                <a:path w="11034" h="5016" extrusionOk="0">
                  <a:moveTo>
                    <a:pt x="0" y="0"/>
                  </a:moveTo>
                  <a:lnTo>
                    <a:pt x="0" y="4985"/>
                  </a:lnTo>
                  <a:lnTo>
                    <a:pt x="11034" y="5016"/>
                  </a:lnTo>
                  <a:lnTo>
                    <a:pt x="11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0">
              <a:extLst>
                <a:ext uri="{FF2B5EF4-FFF2-40B4-BE49-F238E27FC236}">
                  <a16:creationId xmlns:a16="http://schemas.microsoft.com/office/drawing/2014/main" id="{E0AB4FDB-4216-5589-9E18-F48FEBE37D46}"/>
                </a:ext>
              </a:extLst>
            </p:cNvPr>
            <p:cNvSpPr/>
            <p:nvPr/>
          </p:nvSpPr>
          <p:spPr>
            <a:xfrm>
              <a:off x="1781856" y="4872678"/>
              <a:ext cx="79335" cy="115817"/>
            </a:xfrm>
            <a:custGeom>
              <a:avLst/>
              <a:gdLst/>
              <a:ahLst/>
              <a:cxnLst/>
              <a:rect l="l" t="t" r="r" b="b"/>
              <a:pathLst>
                <a:path w="3436" h="5016" extrusionOk="0">
                  <a:moveTo>
                    <a:pt x="1" y="0"/>
                  </a:moveTo>
                  <a:lnTo>
                    <a:pt x="1" y="5016"/>
                  </a:lnTo>
                  <a:lnTo>
                    <a:pt x="3436" y="5016"/>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0">
              <a:extLst>
                <a:ext uri="{FF2B5EF4-FFF2-40B4-BE49-F238E27FC236}">
                  <a16:creationId xmlns:a16="http://schemas.microsoft.com/office/drawing/2014/main" id="{E0239D74-4563-ACE7-A4D2-870EAC1E6FF9}"/>
                </a:ext>
              </a:extLst>
            </p:cNvPr>
            <p:cNvSpPr/>
            <p:nvPr/>
          </p:nvSpPr>
          <p:spPr>
            <a:xfrm>
              <a:off x="1510258" y="4662126"/>
              <a:ext cx="1158028" cy="93374"/>
            </a:xfrm>
            <a:custGeom>
              <a:avLst/>
              <a:gdLst/>
              <a:ahLst/>
              <a:cxnLst/>
              <a:rect l="l" t="t" r="r" b="b"/>
              <a:pathLst>
                <a:path w="50154" h="4044" extrusionOk="0">
                  <a:moveTo>
                    <a:pt x="5898" y="1"/>
                  </a:moveTo>
                  <a:lnTo>
                    <a:pt x="1" y="4043"/>
                  </a:lnTo>
                  <a:lnTo>
                    <a:pt x="50154" y="4043"/>
                  </a:lnTo>
                  <a:lnTo>
                    <a:pt x="44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0">
              <a:extLst>
                <a:ext uri="{FF2B5EF4-FFF2-40B4-BE49-F238E27FC236}">
                  <a16:creationId xmlns:a16="http://schemas.microsoft.com/office/drawing/2014/main" id="{ADAC4E97-B8F7-DD9B-92A2-28BD8D05ECA5}"/>
                </a:ext>
              </a:extLst>
            </p:cNvPr>
            <p:cNvSpPr/>
            <p:nvPr/>
          </p:nvSpPr>
          <p:spPr>
            <a:xfrm>
              <a:off x="1456230" y="4904264"/>
              <a:ext cx="1266110" cy="53360"/>
            </a:xfrm>
            <a:custGeom>
              <a:avLst/>
              <a:gdLst/>
              <a:ahLst/>
              <a:cxnLst/>
              <a:rect l="l" t="t" r="r" b="b"/>
              <a:pathLst>
                <a:path w="54835" h="2311" extrusionOk="0">
                  <a:moveTo>
                    <a:pt x="0" y="0"/>
                  </a:moveTo>
                  <a:lnTo>
                    <a:pt x="0" y="2280"/>
                  </a:lnTo>
                  <a:lnTo>
                    <a:pt x="54834" y="2310"/>
                  </a:lnTo>
                  <a:lnTo>
                    <a:pt x="54834"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0">
              <a:extLst>
                <a:ext uri="{FF2B5EF4-FFF2-40B4-BE49-F238E27FC236}">
                  <a16:creationId xmlns:a16="http://schemas.microsoft.com/office/drawing/2014/main" id="{A0E33916-E9C3-0297-15B3-A9C397399E6E}"/>
                </a:ext>
              </a:extLst>
            </p:cNvPr>
            <p:cNvSpPr/>
            <p:nvPr/>
          </p:nvSpPr>
          <p:spPr>
            <a:xfrm>
              <a:off x="2308933" y="4904957"/>
              <a:ext cx="320735" cy="51951"/>
            </a:xfrm>
            <a:custGeom>
              <a:avLst/>
              <a:gdLst/>
              <a:ahLst/>
              <a:cxnLst/>
              <a:rect l="l" t="t" r="r" b="b"/>
              <a:pathLst>
                <a:path w="13891" h="2250" extrusionOk="0">
                  <a:moveTo>
                    <a:pt x="0" y="1"/>
                  </a:moveTo>
                  <a:lnTo>
                    <a:pt x="0" y="2250"/>
                  </a:lnTo>
                  <a:lnTo>
                    <a:pt x="13891" y="2250"/>
                  </a:lnTo>
                  <a:lnTo>
                    <a:pt x="1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0">
              <a:extLst>
                <a:ext uri="{FF2B5EF4-FFF2-40B4-BE49-F238E27FC236}">
                  <a16:creationId xmlns:a16="http://schemas.microsoft.com/office/drawing/2014/main" id="{38DA676E-C5CA-585C-0E05-70694FBD4D53}"/>
                </a:ext>
              </a:extLst>
            </p:cNvPr>
            <p:cNvSpPr/>
            <p:nvPr/>
          </p:nvSpPr>
          <p:spPr>
            <a:xfrm>
              <a:off x="2151720" y="4904957"/>
              <a:ext cx="85639" cy="51951"/>
            </a:xfrm>
            <a:custGeom>
              <a:avLst/>
              <a:gdLst/>
              <a:ahLst/>
              <a:cxnLst/>
              <a:rect l="l" t="t" r="r" b="b"/>
              <a:pathLst>
                <a:path w="3709" h="2250" extrusionOk="0">
                  <a:moveTo>
                    <a:pt x="0" y="1"/>
                  </a:moveTo>
                  <a:lnTo>
                    <a:pt x="0" y="2250"/>
                  </a:lnTo>
                  <a:lnTo>
                    <a:pt x="3709" y="2250"/>
                  </a:lnTo>
                  <a:lnTo>
                    <a:pt x="3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0">
              <a:extLst>
                <a:ext uri="{FF2B5EF4-FFF2-40B4-BE49-F238E27FC236}">
                  <a16:creationId xmlns:a16="http://schemas.microsoft.com/office/drawing/2014/main" id="{89D99537-77AD-5A2F-6C63-FF2556355A0E}"/>
                </a:ext>
              </a:extLst>
            </p:cNvPr>
            <p:cNvSpPr/>
            <p:nvPr/>
          </p:nvSpPr>
          <p:spPr>
            <a:xfrm>
              <a:off x="1456230" y="4904264"/>
              <a:ext cx="296191" cy="52644"/>
            </a:xfrm>
            <a:custGeom>
              <a:avLst/>
              <a:gdLst/>
              <a:ahLst/>
              <a:cxnLst/>
              <a:rect l="l" t="t" r="r" b="b"/>
              <a:pathLst>
                <a:path w="12828" h="2280" extrusionOk="0">
                  <a:moveTo>
                    <a:pt x="0" y="0"/>
                  </a:moveTo>
                  <a:lnTo>
                    <a:pt x="0" y="2280"/>
                  </a:lnTo>
                  <a:lnTo>
                    <a:pt x="12827" y="2280"/>
                  </a:lnTo>
                  <a:lnTo>
                    <a:pt x="12827"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0">
              <a:extLst>
                <a:ext uri="{FF2B5EF4-FFF2-40B4-BE49-F238E27FC236}">
                  <a16:creationId xmlns:a16="http://schemas.microsoft.com/office/drawing/2014/main" id="{546EC149-4A37-5FA3-809D-5829C3754791}"/>
                </a:ext>
              </a:extLst>
            </p:cNvPr>
            <p:cNvSpPr/>
            <p:nvPr/>
          </p:nvSpPr>
          <p:spPr>
            <a:xfrm>
              <a:off x="1509566" y="4754784"/>
              <a:ext cx="1158749" cy="116512"/>
            </a:xfrm>
            <a:custGeom>
              <a:avLst/>
              <a:gdLst/>
              <a:ahLst/>
              <a:cxnLst/>
              <a:rect l="l" t="t" r="r" b="b"/>
              <a:pathLst>
                <a:path w="50184" h="5046" extrusionOk="0">
                  <a:moveTo>
                    <a:pt x="0" y="0"/>
                  </a:moveTo>
                  <a:lnTo>
                    <a:pt x="0" y="5015"/>
                  </a:lnTo>
                  <a:lnTo>
                    <a:pt x="50184" y="5046"/>
                  </a:lnTo>
                  <a:lnTo>
                    <a:pt x="50184" y="3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0">
              <a:extLst>
                <a:ext uri="{FF2B5EF4-FFF2-40B4-BE49-F238E27FC236}">
                  <a16:creationId xmlns:a16="http://schemas.microsoft.com/office/drawing/2014/main" id="{293EDA74-537B-77C2-51D0-8650994E1016}"/>
                </a:ext>
              </a:extLst>
            </p:cNvPr>
            <p:cNvSpPr/>
            <p:nvPr/>
          </p:nvSpPr>
          <p:spPr>
            <a:xfrm>
              <a:off x="1510258" y="4755476"/>
              <a:ext cx="338307" cy="115817"/>
            </a:xfrm>
            <a:custGeom>
              <a:avLst/>
              <a:gdLst/>
              <a:ahLst/>
              <a:cxnLst/>
              <a:rect l="l" t="t" r="r" b="b"/>
              <a:pathLst>
                <a:path w="14652" h="5016" extrusionOk="0">
                  <a:moveTo>
                    <a:pt x="1" y="0"/>
                  </a:moveTo>
                  <a:lnTo>
                    <a:pt x="1" y="4985"/>
                  </a:lnTo>
                  <a:lnTo>
                    <a:pt x="14652" y="5016"/>
                  </a:lnTo>
                  <a:lnTo>
                    <a:pt x="14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0">
              <a:extLst>
                <a:ext uri="{FF2B5EF4-FFF2-40B4-BE49-F238E27FC236}">
                  <a16:creationId xmlns:a16="http://schemas.microsoft.com/office/drawing/2014/main" id="{62269CEB-BA80-4FE8-F496-35DDBAE0EEA4}"/>
                </a:ext>
              </a:extLst>
            </p:cNvPr>
            <p:cNvSpPr/>
            <p:nvPr/>
          </p:nvSpPr>
          <p:spPr>
            <a:xfrm>
              <a:off x="1510258" y="4787063"/>
              <a:ext cx="1158744" cy="52644"/>
            </a:xfrm>
            <a:custGeom>
              <a:avLst/>
              <a:gdLst/>
              <a:ahLst/>
              <a:cxnLst/>
              <a:rect l="l" t="t" r="r" b="b"/>
              <a:pathLst>
                <a:path w="50185" h="2280" extrusionOk="0">
                  <a:moveTo>
                    <a:pt x="1" y="0"/>
                  </a:moveTo>
                  <a:lnTo>
                    <a:pt x="1" y="2249"/>
                  </a:lnTo>
                  <a:lnTo>
                    <a:pt x="50184" y="2280"/>
                  </a:lnTo>
                  <a:lnTo>
                    <a:pt x="50184" y="3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0">
              <a:extLst>
                <a:ext uri="{FF2B5EF4-FFF2-40B4-BE49-F238E27FC236}">
                  <a16:creationId xmlns:a16="http://schemas.microsoft.com/office/drawing/2014/main" id="{B8A5F030-FAB1-F5FD-D54D-24BFBE135507}"/>
                </a:ext>
              </a:extLst>
            </p:cNvPr>
            <p:cNvSpPr/>
            <p:nvPr/>
          </p:nvSpPr>
          <p:spPr>
            <a:xfrm>
              <a:off x="1509566" y="4786347"/>
              <a:ext cx="359364" cy="52667"/>
            </a:xfrm>
            <a:custGeom>
              <a:avLst/>
              <a:gdLst/>
              <a:ahLst/>
              <a:cxnLst/>
              <a:rect l="l" t="t" r="r" b="b"/>
              <a:pathLst>
                <a:path w="15564" h="2281" extrusionOk="0">
                  <a:moveTo>
                    <a:pt x="0" y="1"/>
                  </a:moveTo>
                  <a:lnTo>
                    <a:pt x="0" y="2280"/>
                  </a:lnTo>
                  <a:lnTo>
                    <a:pt x="15563" y="2280"/>
                  </a:lnTo>
                  <a:lnTo>
                    <a:pt x="15563"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0">
              <a:extLst>
                <a:ext uri="{FF2B5EF4-FFF2-40B4-BE49-F238E27FC236}">
                  <a16:creationId xmlns:a16="http://schemas.microsoft.com/office/drawing/2014/main" id="{0DAAEE54-59CB-9C37-FE41-4DCE5F3A8D66}"/>
                </a:ext>
              </a:extLst>
            </p:cNvPr>
            <p:cNvSpPr/>
            <p:nvPr/>
          </p:nvSpPr>
          <p:spPr>
            <a:xfrm>
              <a:off x="1418318" y="3661338"/>
              <a:ext cx="541840" cy="421821"/>
            </a:xfrm>
            <a:custGeom>
              <a:avLst/>
              <a:gdLst/>
              <a:ahLst/>
              <a:cxnLst/>
              <a:rect l="l" t="t" r="r" b="b"/>
              <a:pathLst>
                <a:path w="23467" h="18269" extrusionOk="0">
                  <a:moveTo>
                    <a:pt x="20974" y="1"/>
                  </a:moveTo>
                  <a:lnTo>
                    <a:pt x="1" y="14682"/>
                  </a:lnTo>
                  <a:lnTo>
                    <a:pt x="2493" y="18268"/>
                  </a:lnTo>
                  <a:lnTo>
                    <a:pt x="23466" y="3587"/>
                  </a:lnTo>
                  <a:lnTo>
                    <a:pt x="209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86;p43">
            <a:extLst>
              <a:ext uri="{FF2B5EF4-FFF2-40B4-BE49-F238E27FC236}">
                <a16:creationId xmlns:a16="http://schemas.microsoft.com/office/drawing/2014/main" id="{51220BAE-4FA7-89E4-6CE1-9FD6D328D6F0}"/>
              </a:ext>
            </a:extLst>
          </p:cNvPr>
          <p:cNvSpPr/>
          <p:nvPr/>
        </p:nvSpPr>
        <p:spPr>
          <a:xfrm>
            <a:off x="1496708" y="2489466"/>
            <a:ext cx="92720" cy="822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786;p43">
            <a:extLst>
              <a:ext uri="{FF2B5EF4-FFF2-40B4-BE49-F238E27FC236}">
                <a16:creationId xmlns:a16="http://schemas.microsoft.com/office/drawing/2014/main" id="{15AFFD7E-5FD5-B47A-DA31-7C84B4023DC3}"/>
              </a:ext>
            </a:extLst>
          </p:cNvPr>
          <p:cNvSpPr/>
          <p:nvPr/>
        </p:nvSpPr>
        <p:spPr>
          <a:xfrm>
            <a:off x="1496708" y="2936642"/>
            <a:ext cx="92720" cy="822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Imagen 4" descr="Imagen que contiene tabla, comida, llenado, plato&#10;&#10;El contenido generado por IA puede ser incorrecto.">
            <a:extLst>
              <a:ext uri="{FF2B5EF4-FFF2-40B4-BE49-F238E27FC236}">
                <a16:creationId xmlns:a16="http://schemas.microsoft.com/office/drawing/2014/main" id="{235E4E1A-BE00-96DB-08E3-6F55FFE48DA1}"/>
              </a:ext>
            </a:extLst>
          </p:cNvPr>
          <p:cNvPicPr>
            <a:picLocks noChangeAspect="1"/>
          </p:cNvPicPr>
          <p:nvPr/>
        </p:nvPicPr>
        <p:blipFill>
          <a:blip r:embed="rId3"/>
          <a:stretch>
            <a:fillRect/>
          </a:stretch>
        </p:blipFill>
        <p:spPr>
          <a:xfrm>
            <a:off x="6976846" y="294148"/>
            <a:ext cx="1447154" cy="1447154"/>
          </a:xfrm>
          <a:prstGeom prst="rect">
            <a:avLst/>
          </a:prstGeom>
          <a:ln>
            <a:noFill/>
          </a:ln>
          <a:effectLst>
            <a:softEdge rad="112500"/>
          </a:effectLst>
        </p:spPr>
      </p:pic>
      <p:grpSp>
        <p:nvGrpSpPr>
          <p:cNvPr id="6" name="Google Shape;2272;p67">
            <a:extLst>
              <a:ext uri="{FF2B5EF4-FFF2-40B4-BE49-F238E27FC236}">
                <a16:creationId xmlns:a16="http://schemas.microsoft.com/office/drawing/2014/main" id="{4C145D4E-90F1-E361-0844-BDAD5CFC8A7F}"/>
              </a:ext>
            </a:extLst>
          </p:cNvPr>
          <p:cNvGrpSpPr/>
          <p:nvPr/>
        </p:nvGrpSpPr>
        <p:grpSpPr>
          <a:xfrm>
            <a:off x="4258189" y="1167731"/>
            <a:ext cx="1967344" cy="984164"/>
            <a:chOff x="2654821" y="2311071"/>
            <a:chExt cx="2279715" cy="1262120"/>
          </a:xfrm>
        </p:grpSpPr>
        <p:grpSp>
          <p:nvGrpSpPr>
            <p:cNvPr id="7" name="Google Shape;2273;p67">
              <a:extLst>
                <a:ext uri="{FF2B5EF4-FFF2-40B4-BE49-F238E27FC236}">
                  <a16:creationId xmlns:a16="http://schemas.microsoft.com/office/drawing/2014/main" id="{02ABBBB8-1AE5-B988-982B-A3A84EBD1E8E}"/>
                </a:ext>
              </a:extLst>
            </p:cNvPr>
            <p:cNvGrpSpPr/>
            <p:nvPr/>
          </p:nvGrpSpPr>
          <p:grpSpPr>
            <a:xfrm>
              <a:off x="4034269" y="2840745"/>
              <a:ext cx="40212" cy="36437"/>
              <a:chOff x="4293400" y="2574725"/>
              <a:chExt cx="84425" cy="80100"/>
            </a:xfrm>
          </p:grpSpPr>
          <p:sp>
            <p:nvSpPr>
              <p:cNvPr id="2010" name="Google Shape;2274;p67">
                <a:extLst>
                  <a:ext uri="{FF2B5EF4-FFF2-40B4-BE49-F238E27FC236}">
                    <a16:creationId xmlns:a16="http://schemas.microsoft.com/office/drawing/2014/main" id="{14561024-A958-BB38-6B45-390DE5006164}"/>
                  </a:ext>
                </a:extLst>
              </p:cNvPr>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5F7D95"/>
              </a:solidFill>
              <a:ln>
                <a:noFill/>
              </a:ln>
            </p:spPr>
            <p:txBody>
              <a:bodyPr/>
              <a:lstStyle/>
              <a:p>
                <a:endParaRPr lang="es-ES"/>
              </a:p>
            </p:txBody>
          </p:sp>
          <p:sp>
            <p:nvSpPr>
              <p:cNvPr id="2011" name="Google Shape;2275;p67">
                <a:extLst>
                  <a:ext uri="{FF2B5EF4-FFF2-40B4-BE49-F238E27FC236}">
                    <a16:creationId xmlns:a16="http://schemas.microsoft.com/office/drawing/2014/main" id="{C0BCADF8-E397-B7A2-27F9-BF34113CF28C}"/>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276;p67">
              <a:extLst>
                <a:ext uri="{FF2B5EF4-FFF2-40B4-BE49-F238E27FC236}">
                  <a16:creationId xmlns:a16="http://schemas.microsoft.com/office/drawing/2014/main" id="{1FB55D6A-A358-8CE7-3F30-14A31FA96CF8}"/>
                </a:ext>
              </a:extLst>
            </p:cNvPr>
            <p:cNvGrpSpPr/>
            <p:nvPr/>
          </p:nvGrpSpPr>
          <p:grpSpPr>
            <a:xfrm>
              <a:off x="3894606" y="2334874"/>
              <a:ext cx="913198" cy="518984"/>
              <a:chOff x="4000175" y="1462675"/>
              <a:chExt cx="1917275" cy="1140875"/>
            </a:xfrm>
          </p:grpSpPr>
          <p:sp>
            <p:nvSpPr>
              <p:cNvPr id="2002" name="Google Shape;2277;p67">
                <a:extLst>
                  <a:ext uri="{FF2B5EF4-FFF2-40B4-BE49-F238E27FC236}">
                    <a16:creationId xmlns:a16="http://schemas.microsoft.com/office/drawing/2014/main" id="{57E26B28-631D-A59A-4D07-66972C138BF3}"/>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5F7D95"/>
              </a:solidFill>
              <a:ln>
                <a:noFill/>
              </a:ln>
            </p:spPr>
            <p:txBody>
              <a:bodyPr/>
              <a:lstStyle/>
              <a:p>
                <a:endParaRPr lang="es-ES"/>
              </a:p>
            </p:txBody>
          </p:sp>
          <p:grpSp>
            <p:nvGrpSpPr>
              <p:cNvPr id="2003" name="Google Shape;2278;p67">
                <a:extLst>
                  <a:ext uri="{FF2B5EF4-FFF2-40B4-BE49-F238E27FC236}">
                    <a16:creationId xmlns:a16="http://schemas.microsoft.com/office/drawing/2014/main" id="{C95E18BD-4C8C-BF59-A3C0-652F64B25C5D}"/>
                  </a:ext>
                </a:extLst>
              </p:cNvPr>
              <p:cNvGrpSpPr/>
              <p:nvPr/>
            </p:nvGrpSpPr>
            <p:grpSpPr>
              <a:xfrm>
                <a:off x="4000175" y="1462675"/>
                <a:ext cx="1917275" cy="1140875"/>
                <a:chOff x="4000175" y="1462675"/>
                <a:chExt cx="1917275" cy="1140875"/>
              </a:xfrm>
            </p:grpSpPr>
            <p:sp>
              <p:nvSpPr>
                <p:cNvPr id="2004" name="Google Shape;2279;p67">
                  <a:extLst>
                    <a:ext uri="{FF2B5EF4-FFF2-40B4-BE49-F238E27FC236}">
                      <a16:creationId xmlns:a16="http://schemas.microsoft.com/office/drawing/2014/main" id="{04FAD884-C205-EC8A-06B4-519749AB805A}"/>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txBody>
                <a:bodyPr/>
                <a:lstStyle/>
                <a:p>
                  <a:endParaRPr lang="es-ES"/>
                </a:p>
              </p:txBody>
            </p:sp>
            <p:sp>
              <p:nvSpPr>
                <p:cNvPr id="2005" name="Google Shape;2280;p67">
                  <a:extLst>
                    <a:ext uri="{FF2B5EF4-FFF2-40B4-BE49-F238E27FC236}">
                      <a16:creationId xmlns:a16="http://schemas.microsoft.com/office/drawing/2014/main" id="{FB2D6979-7312-A12D-3946-0147C8F6572C}"/>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281;p67">
                  <a:extLst>
                    <a:ext uri="{FF2B5EF4-FFF2-40B4-BE49-F238E27FC236}">
                      <a16:creationId xmlns:a16="http://schemas.microsoft.com/office/drawing/2014/main" id="{A5DA8FDA-17C4-3495-468D-5F8564FAC405}"/>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282;p67">
                  <a:extLst>
                    <a:ext uri="{FF2B5EF4-FFF2-40B4-BE49-F238E27FC236}">
                      <a16:creationId xmlns:a16="http://schemas.microsoft.com/office/drawing/2014/main" id="{38C328B8-D477-702C-D519-81013B07C15F}"/>
                    </a:ext>
                  </a:extLst>
                </p:cNvPr>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283;p67">
                  <a:extLst>
                    <a:ext uri="{FF2B5EF4-FFF2-40B4-BE49-F238E27FC236}">
                      <a16:creationId xmlns:a16="http://schemas.microsoft.com/office/drawing/2014/main" id="{156A5C2F-644F-D923-DDE7-752F0A030230}"/>
                    </a:ext>
                  </a:extLst>
                </p:cNvPr>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009" name="Google Shape;2284;p67">
                  <a:extLst>
                    <a:ext uri="{FF2B5EF4-FFF2-40B4-BE49-F238E27FC236}">
                      <a16:creationId xmlns:a16="http://schemas.microsoft.com/office/drawing/2014/main" id="{762CD32C-76CD-6AED-1550-232FFFBA56B0}"/>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Google Shape;2285;p67">
              <a:extLst>
                <a:ext uri="{FF2B5EF4-FFF2-40B4-BE49-F238E27FC236}">
                  <a16:creationId xmlns:a16="http://schemas.microsoft.com/office/drawing/2014/main" id="{4B5B00BC-14AA-0431-7DEA-9434A0D68CE6}"/>
                </a:ext>
              </a:extLst>
            </p:cNvPr>
            <p:cNvGrpSpPr/>
            <p:nvPr/>
          </p:nvGrpSpPr>
          <p:grpSpPr>
            <a:xfrm>
              <a:off x="3875768" y="2846704"/>
              <a:ext cx="44796" cy="47366"/>
              <a:chOff x="3960625" y="2587825"/>
              <a:chExt cx="94050" cy="104125"/>
            </a:xfrm>
          </p:grpSpPr>
          <p:sp>
            <p:nvSpPr>
              <p:cNvPr id="2000" name="Google Shape;2286;p67">
                <a:extLst>
                  <a:ext uri="{FF2B5EF4-FFF2-40B4-BE49-F238E27FC236}">
                    <a16:creationId xmlns:a16="http://schemas.microsoft.com/office/drawing/2014/main" id="{41161FB2-F46D-7713-0FC7-5AF6D2880561}"/>
                  </a:ext>
                </a:extLst>
              </p:cNvPr>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txBody>
              <a:bodyPr/>
              <a:lstStyle/>
              <a:p>
                <a:endParaRPr lang="es-ES"/>
              </a:p>
            </p:txBody>
          </p:sp>
          <p:sp>
            <p:nvSpPr>
              <p:cNvPr id="2001" name="Google Shape;2287;p67">
                <a:extLst>
                  <a:ext uri="{FF2B5EF4-FFF2-40B4-BE49-F238E27FC236}">
                    <a16:creationId xmlns:a16="http://schemas.microsoft.com/office/drawing/2014/main" id="{B26B36E0-C2CD-298F-01A5-B65CDB2DA60A}"/>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288;p67">
              <a:extLst>
                <a:ext uri="{FF2B5EF4-FFF2-40B4-BE49-F238E27FC236}">
                  <a16:creationId xmlns:a16="http://schemas.microsoft.com/office/drawing/2014/main" id="{A3004F6E-82D6-AEB9-D5D1-7465F42E4CA5}"/>
                </a:ext>
              </a:extLst>
            </p:cNvPr>
            <p:cNvGrpSpPr/>
            <p:nvPr/>
          </p:nvGrpSpPr>
          <p:grpSpPr>
            <a:xfrm>
              <a:off x="3782759" y="2807162"/>
              <a:ext cx="82686" cy="85487"/>
              <a:chOff x="3765350" y="2500900"/>
              <a:chExt cx="173600" cy="187925"/>
            </a:xfrm>
          </p:grpSpPr>
          <p:sp>
            <p:nvSpPr>
              <p:cNvPr id="1994" name="Google Shape;2289;p67">
                <a:extLst>
                  <a:ext uri="{FF2B5EF4-FFF2-40B4-BE49-F238E27FC236}">
                    <a16:creationId xmlns:a16="http://schemas.microsoft.com/office/drawing/2014/main" id="{E9B035EF-691F-1E2B-AF99-3B7D4A66407B}"/>
                  </a:ext>
                </a:extLst>
              </p:cNvPr>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txBody>
              <a:bodyPr/>
              <a:lstStyle/>
              <a:p>
                <a:endParaRPr lang="es-ES"/>
              </a:p>
            </p:txBody>
          </p:sp>
          <p:sp>
            <p:nvSpPr>
              <p:cNvPr id="1995" name="Google Shape;2290;p67">
                <a:extLst>
                  <a:ext uri="{FF2B5EF4-FFF2-40B4-BE49-F238E27FC236}">
                    <a16:creationId xmlns:a16="http://schemas.microsoft.com/office/drawing/2014/main" id="{7F6F627D-039C-2EE9-88E3-393A536899C6}"/>
                  </a:ext>
                </a:extLst>
              </p:cNvPr>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2291;p67">
                <a:extLst>
                  <a:ext uri="{FF2B5EF4-FFF2-40B4-BE49-F238E27FC236}">
                    <a16:creationId xmlns:a16="http://schemas.microsoft.com/office/drawing/2014/main" id="{5AED0A56-8DE2-29B5-2A1C-2FF42A6BBEAA}"/>
                  </a:ext>
                </a:extLst>
              </p:cNvPr>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2292;p67">
                <a:extLst>
                  <a:ext uri="{FF2B5EF4-FFF2-40B4-BE49-F238E27FC236}">
                    <a16:creationId xmlns:a16="http://schemas.microsoft.com/office/drawing/2014/main" id="{2C3334B1-1F4F-1880-C75A-93AFAC71003D}"/>
                  </a:ext>
                </a:extLst>
              </p:cNvPr>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2293;p67">
                <a:extLst>
                  <a:ext uri="{FF2B5EF4-FFF2-40B4-BE49-F238E27FC236}">
                    <a16:creationId xmlns:a16="http://schemas.microsoft.com/office/drawing/2014/main" id="{E3866206-F7A0-3F92-9589-199128E30765}"/>
                  </a:ext>
                </a:extLst>
              </p:cNvPr>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2294;p67">
                <a:extLst>
                  <a:ext uri="{FF2B5EF4-FFF2-40B4-BE49-F238E27FC236}">
                    <a16:creationId xmlns:a16="http://schemas.microsoft.com/office/drawing/2014/main" id="{5994974D-28DD-1C80-1796-C1A25C101082}"/>
                  </a:ext>
                </a:extLst>
              </p:cNvPr>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295;p67">
              <a:extLst>
                <a:ext uri="{FF2B5EF4-FFF2-40B4-BE49-F238E27FC236}">
                  <a16:creationId xmlns:a16="http://schemas.microsoft.com/office/drawing/2014/main" id="{C99ED1E5-8746-21BC-5261-D2646803294E}"/>
                </a:ext>
              </a:extLst>
            </p:cNvPr>
            <p:cNvGrpSpPr/>
            <p:nvPr/>
          </p:nvGrpSpPr>
          <p:grpSpPr>
            <a:xfrm>
              <a:off x="3775674" y="2798496"/>
              <a:ext cx="40545" cy="23564"/>
              <a:chOff x="3750475" y="2481850"/>
              <a:chExt cx="85125" cy="51800"/>
            </a:xfrm>
          </p:grpSpPr>
          <p:sp>
            <p:nvSpPr>
              <p:cNvPr id="1992" name="Google Shape;2296;p67">
                <a:extLst>
                  <a:ext uri="{FF2B5EF4-FFF2-40B4-BE49-F238E27FC236}">
                    <a16:creationId xmlns:a16="http://schemas.microsoft.com/office/drawing/2014/main" id="{FF4B9012-E153-800B-B25B-CAA7ADBC6A99}"/>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2297;p67">
                <a:extLst>
                  <a:ext uri="{FF2B5EF4-FFF2-40B4-BE49-F238E27FC236}">
                    <a16:creationId xmlns:a16="http://schemas.microsoft.com/office/drawing/2014/main" id="{65096FE7-CF85-DB07-2E3F-8DC1F5AC91C0}"/>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txBody>
              <a:bodyPr/>
              <a:lstStyle/>
              <a:p>
                <a:endParaRPr lang="es-ES"/>
              </a:p>
            </p:txBody>
          </p:sp>
        </p:grpSp>
        <p:grpSp>
          <p:nvGrpSpPr>
            <p:cNvPr id="12" name="Google Shape;2298;p67">
              <a:extLst>
                <a:ext uri="{FF2B5EF4-FFF2-40B4-BE49-F238E27FC236}">
                  <a16:creationId xmlns:a16="http://schemas.microsoft.com/office/drawing/2014/main" id="{24002E0E-82FC-8285-BE2C-0F0654EFD5D4}"/>
                </a:ext>
              </a:extLst>
            </p:cNvPr>
            <p:cNvGrpSpPr/>
            <p:nvPr/>
          </p:nvGrpSpPr>
          <p:grpSpPr>
            <a:xfrm>
              <a:off x="3716946" y="2776024"/>
              <a:ext cx="81971" cy="76912"/>
              <a:chOff x="3627175" y="2432450"/>
              <a:chExt cx="172100" cy="169075"/>
            </a:xfrm>
          </p:grpSpPr>
          <p:sp>
            <p:nvSpPr>
              <p:cNvPr id="1989" name="Google Shape;2299;p67">
                <a:extLst>
                  <a:ext uri="{FF2B5EF4-FFF2-40B4-BE49-F238E27FC236}">
                    <a16:creationId xmlns:a16="http://schemas.microsoft.com/office/drawing/2014/main" id="{DE5FC146-FFF8-33DA-ED3B-40AE630B9B29}"/>
                  </a:ext>
                </a:extLst>
              </p:cNvPr>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2300;p67">
                <a:extLst>
                  <a:ext uri="{FF2B5EF4-FFF2-40B4-BE49-F238E27FC236}">
                    <a16:creationId xmlns:a16="http://schemas.microsoft.com/office/drawing/2014/main" id="{B456EE99-24FE-7381-2A45-91FB572538BC}"/>
                  </a:ext>
                </a:extLst>
              </p:cNvPr>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5F7D95"/>
              </a:solidFill>
              <a:ln>
                <a:noFill/>
              </a:ln>
            </p:spPr>
            <p:txBody>
              <a:bodyPr/>
              <a:lstStyle/>
              <a:p>
                <a:endParaRPr lang="es-ES"/>
              </a:p>
            </p:txBody>
          </p:sp>
          <p:sp>
            <p:nvSpPr>
              <p:cNvPr id="1991" name="Google Shape;2301;p67">
                <a:extLst>
                  <a:ext uri="{FF2B5EF4-FFF2-40B4-BE49-F238E27FC236}">
                    <a16:creationId xmlns:a16="http://schemas.microsoft.com/office/drawing/2014/main" id="{2F231F78-ECDA-4AC2-954D-E9ECD1860FD1}"/>
                  </a:ext>
                </a:extLst>
              </p:cNvPr>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txBody>
              <a:bodyPr/>
              <a:lstStyle/>
              <a:p>
                <a:endParaRPr lang="es-ES"/>
              </a:p>
            </p:txBody>
          </p:sp>
        </p:grpSp>
        <p:grpSp>
          <p:nvGrpSpPr>
            <p:cNvPr id="13" name="Google Shape;2302;p67">
              <a:extLst>
                <a:ext uri="{FF2B5EF4-FFF2-40B4-BE49-F238E27FC236}">
                  <a16:creationId xmlns:a16="http://schemas.microsoft.com/office/drawing/2014/main" id="{FCCB2214-41AD-32A9-A3EC-73520B5A8264}"/>
                </a:ext>
              </a:extLst>
            </p:cNvPr>
            <p:cNvGrpSpPr/>
            <p:nvPr/>
          </p:nvGrpSpPr>
          <p:grpSpPr>
            <a:xfrm>
              <a:off x="3685682" y="2845624"/>
              <a:ext cx="29311" cy="45055"/>
              <a:chOff x="3561536" y="2585450"/>
              <a:chExt cx="61539" cy="99045"/>
            </a:xfrm>
          </p:grpSpPr>
          <p:sp>
            <p:nvSpPr>
              <p:cNvPr id="1987" name="Google Shape;2303;p67">
                <a:extLst>
                  <a:ext uri="{FF2B5EF4-FFF2-40B4-BE49-F238E27FC236}">
                    <a16:creationId xmlns:a16="http://schemas.microsoft.com/office/drawing/2014/main" id="{1143A8EA-F341-1A82-F728-ECC9732B2C90}"/>
                  </a:ext>
                </a:extLst>
              </p:cNvPr>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2304;p67">
                <a:extLst>
                  <a:ext uri="{FF2B5EF4-FFF2-40B4-BE49-F238E27FC236}">
                    <a16:creationId xmlns:a16="http://schemas.microsoft.com/office/drawing/2014/main" id="{AB089F1E-320F-7948-49C7-A7B569C82F61}"/>
                  </a:ext>
                </a:extLst>
              </p:cNvPr>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5F7D95"/>
              </a:solidFill>
              <a:ln>
                <a:noFill/>
              </a:ln>
            </p:spPr>
            <p:txBody>
              <a:bodyPr/>
              <a:lstStyle/>
              <a:p>
                <a:endParaRPr lang="es-ES"/>
              </a:p>
            </p:txBody>
          </p:sp>
        </p:grpSp>
        <p:grpSp>
          <p:nvGrpSpPr>
            <p:cNvPr id="14" name="Google Shape;2305;p67">
              <a:extLst>
                <a:ext uri="{FF2B5EF4-FFF2-40B4-BE49-F238E27FC236}">
                  <a16:creationId xmlns:a16="http://schemas.microsoft.com/office/drawing/2014/main" id="{A11D98AE-FA6A-EC2F-F516-6B026D3DAD62}"/>
                </a:ext>
              </a:extLst>
            </p:cNvPr>
            <p:cNvGrpSpPr/>
            <p:nvPr/>
          </p:nvGrpSpPr>
          <p:grpSpPr>
            <a:xfrm>
              <a:off x="3849905" y="2572252"/>
              <a:ext cx="74339" cy="119559"/>
              <a:chOff x="3906325" y="1984500"/>
              <a:chExt cx="156075" cy="262825"/>
            </a:xfrm>
          </p:grpSpPr>
          <p:sp>
            <p:nvSpPr>
              <p:cNvPr id="1985" name="Google Shape;2306;p67">
                <a:extLst>
                  <a:ext uri="{FF2B5EF4-FFF2-40B4-BE49-F238E27FC236}">
                    <a16:creationId xmlns:a16="http://schemas.microsoft.com/office/drawing/2014/main" id="{0E135790-BB12-4742-9C86-17406109C455}"/>
                  </a:ext>
                </a:extLst>
              </p:cNvPr>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txBody>
              <a:bodyPr/>
              <a:lstStyle/>
              <a:p>
                <a:endParaRPr lang="es-ES"/>
              </a:p>
            </p:txBody>
          </p:sp>
          <p:sp>
            <p:nvSpPr>
              <p:cNvPr id="1986" name="Google Shape;2307;p67">
                <a:extLst>
                  <a:ext uri="{FF2B5EF4-FFF2-40B4-BE49-F238E27FC236}">
                    <a16:creationId xmlns:a16="http://schemas.microsoft.com/office/drawing/2014/main" id="{E9D5CD0F-9278-7F7D-8CE2-F50158469EF2}"/>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308;p67">
              <a:extLst>
                <a:ext uri="{FF2B5EF4-FFF2-40B4-BE49-F238E27FC236}">
                  <a16:creationId xmlns:a16="http://schemas.microsoft.com/office/drawing/2014/main" id="{3751C4B2-1635-6D32-7313-2B88002C9579}"/>
                </a:ext>
              </a:extLst>
            </p:cNvPr>
            <p:cNvGrpSpPr/>
            <p:nvPr/>
          </p:nvGrpSpPr>
          <p:grpSpPr>
            <a:xfrm>
              <a:off x="2654821" y="2414345"/>
              <a:ext cx="667570" cy="558731"/>
              <a:chOff x="1397225" y="1637375"/>
              <a:chExt cx="1401575" cy="1228250"/>
            </a:xfrm>
          </p:grpSpPr>
          <p:sp>
            <p:nvSpPr>
              <p:cNvPr id="1981" name="Google Shape;2309;p67">
                <a:extLst>
                  <a:ext uri="{FF2B5EF4-FFF2-40B4-BE49-F238E27FC236}">
                    <a16:creationId xmlns:a16="http://schemas.microsoft.com/office/drawing/2014/main" id="{A548F4F0-508D-56C7-AD0C-A105C3B5ABE7}"/>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txBody>
              <a:bodyPr/>
              <a:lstStyle/>
              <a:p>
                <a:endParaRPr lang="es-ES"/>
              </a:p>
            </p:txBody>
          </p:sp>
          <p:grpSp>
            <p:nvGrpSpPr>
              <p:cNvPr id="1982" name="Google Shape;2310;p67">
                <a:extLst>
                  <a:ext uri="{FF2B5EF4-FFF2-40B4-BE49-F238E27FC236}">
                    <a16:creationId xmlns:a16="http://schemas.microsoft.com/office/drawing/2014/main" id="{333DF224-AA3E-AAB5-FEDD-8645B926D1FC}"/>
                  </a:ext>
                </a:extLst>
              </p:cNvPr>
              <p:cNvGrpSpPr/>
              <p:nvPr/>
            </p:nvGrpSpPr>
            <p:grpSpPr>
              <a:xfrm>
                <a:off x="1397225" y="1637375"/>
                <a:ext cx="1398775" cy="1228250"/>
                <a:chOff x="1397225" y="1637375"/>
                <a:chExt cx="1398775" cy="1228250"/>
              </a:xfrm>
            </p:grpSpPr>
            <p:sp>
              <p:nvSpPr>
                <p:cNvPr id="1983" name="Google Shape;2311;p67">
                  <a:extLst>
                    <a:ext uri="{FF2B5EF4-FFF2-40B4-BE49-F238E27FC236}">
                      <a16:creationId xmlns:a16="http://schemas.microsoft.com/office/drawing/2014/main" id="{7727491D-FF1E-4581-E328-A163F0613F7F}"/>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2312;p67">
                  <a:extLst>
                    <a:ext uri="{FF2B5EF4-FFF2-40B4-BE49-F238E27FC236}">
                      <a16:creationId xmlns:a16="http://schemas.microsoft.com/office/drawing/2014/main" id="{97DBD6D4-664E-3997-A618-99205683E5E1}"/>
                    </a:ext>
                  </a:extLst>
                </p:cNvPr>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2313;p67">
              <a:extLst>
                <a:ext uri="{FF2B5EF4-FFF2-40B4-BE49-F238E27FC236}">
                  <a16:creationId xmlns:a16="http://schemas.microsoft.com/office/drawing/2014/main" id="{FC7530B4-4603-A020-EDE1-8F3F37B6D1E5}"/>
                </a:ext>
              </a:extLst>
            </p:cNvPr>
            <p:cNvGrpSpPr/>
            <p:nvPr/>
          </p:nvGrpSpPr>
          <p:grpSpPr>
            <a:xfrm>
              <a:off x="3230417" y="3103734"/>
              <a:ext cx="282982" cy="280332"/>
              <a:chOff x="2605700" y="3152850"/>
              <a:chExt cx="594125" cy="616250"/>
            </a:xfrm>
          </p:grpSpPr>
          <p:sp>
            <p:nvSpPr>
              <p:cNvPr id="1979" name="Google Shape;2314;p67">
                <a:extLst>
                  <a:ext uri="{FF2B5EF4-FFF2-40B4-BE49-F238E27FC236}">
                    <a16:creationId xmlns:a16="http://schemas.microsoft.com/office/drawing/2014/main" id="{35EF2A9E-54A1-3C68-892B-5462839A7FDA}"/>
                  </a:ext>
                </a:extLst>
              </p:cNvPr>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txBody>
              <a:bodyPr/>
              <a:lstStyle/>
              <a:p>
                <a:endParaRPr lang="es-ES"/>
              </a:p>
            </p:txBody>
          </p:sp>
          <p:sp>
            <p:nvSpPr>
              <p:cNvPr id="1980" name="Google Shape;2315;p67">
                <a:extLst>
                  <a:ext uri="{FF2B5EF4-FFF2-40B4-BE49-F238E27FC236}">
                    <a16:creationId xmlns:a16="http://schemas.microsoft.com/office/drawing/2014/main" id="{F068812D-8E29-21C9-C156-D4F70E47FC27}"/>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17" name="Google Shape;2316;p67">
              <a:extLst>
                <a:ext uri="{FF2B5EF4-FFF2-40B4-BE49-F238E27FC236}">
                  <a16:creationId xmlns:a16="http://schemas.microsoft.com/office/drawing/2014/main" id="{FB755D1E-EE4B-CF35-6F04-58F5A5F353D5}"/>
                </a:ext>
              </a:extLst>
            </p:cNvPr>
            <p:cNvGrpSpPr/>
            <p:nvPr/>
          </p:nvGrpSpPr>
          <p:grpSpPr>
            <a:xfrm>
              <a:off x="3265985" y="3226989"/>
              <a:ext cx="87151" cy="346202"/>
              <a:chOff x="2680375" y="3423800"/>
              <a:chExt cx="182975" cy="761050"/>
            </a:xfrm>
          </p:grpSpPr>
          <p:sp>
            <p:nvSpPr>
              <p:cNvPr id="1977" name="Google Shape;2317;p67">
                <a:extLst>
                  <a:ext uri="{FF2B5EF4-FFF2-40B4-BE49-F238E27FC236}">
                    <a16:creationId xmlns:a16="http://schemas.microsoft.com/office/drawing/2014/main" id="{304A9E7B-0FA5-B379-E4C9-3D2CC1BCD3A2}"/>
                  </a:ext>
                </a:extLst>
              </p:cNvPr>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txBody>
              <a:bodyPr/>
              <a:lstStyle/>
              <a:p>
                <a:endParaRPr lang="es-ES"/>
              </a:p>
            </p:txBody>
          </p:sp>
          <p:sp>
            <p:nvSpPr>
              <p:cNvPr id="1978" name="Google Shape;2318;p67">
                <a:extLst>
                  <a:ext uri="{FF2B5EF4-FFF2-40B4-BE49-F238E27FC236}">
                    <a16:creationId xmlns:a16="http://schemas.microsoft.com/office/drawing/2014/main" id="{1463B6B3-82D2-2334-0011-35BD1AF85F8A}"/>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319;p67">
              <a:extLst>
                <a:ext uri="{FF2B5EF4-FFF2-40B4-BE49-F238E27FC236}">
                  <a16:creationId xmlns:a16="http://schemas.microsoft.com/office/drawing/2014/main" id="{83CD612E-2573-3EAE-8901-A8682841F2A4}"/>
                </a:ext>
              </a:extLst>
            </p:cNvPr>
            <p:cNvGrpSpPr/>
            <p:nvPr/>
          </p:nvGrpSpPr>
          <p:grpSpPr>
            <a:xfrm>
              <a:off x="3855466" y="3289811"/>
              <a:ext cx="112514" cy="94210"/>
              <a:chOff x="3918000" y="3561900"/>
              <a:chExt cx="236225" cy="207100"/>
            </a:xfrm>
          </p:grpSpPr>
          <p:sp>
            <p:nvSpPr>
              <p:cNvPr id="1975" name="Google Shape;2320;p67">
                <a:extLst>
                  <a:ext uri="{FF2B5EF4-FFF2-40B4-BE49-F238E27FC236}">
                    <a16:creationId xmlns:a16="http://schemas.microsoft.com/office/drawing/2014/main" id="{B49112F8-DCCE-7796-421D-D48484FBE37D}"/>
                  </a:ext>
                </a:extLst>
              </p:cNvPr>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txBody>
              <a:bodyPr/>
              <a:lstStyle/>
              <a:p>
                <a:endParaRPr lang="es-ES"/>
              </a:p>
            </p:txBody>
          </p:sp>
          <p:sp>
            <p:nvSpPr>
              <p:cNvPr id="1976" name="Google Shape;2321;p67">
                <a:extLst>
                  <a:ext uri="{FF2B5EF4-FFF2-40B4-BE49-F238E27FC236}">
                    <a16:creationId xmlns:a16="http://schemas.microsoft.com/office/drawing/2014/main" id="{4DC888A9-9FA4-8EA5-DD82-41E0CE3B2678}"/>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322;p67">
              <a:extLst>
                <a:ext uri="{FF2B5EF4-FFF2-40B4-BE49-F238E27FC236}">
                  <a16:creationId xmlns:a16="http://schemas.microsoft.com/office/drawing/2014/main" id="{9FC318E1-1359-2BFD-DEA5-FEF9718FB773}"/>
                </a:ext>
              </a:extLst>
            </p:cNvPr>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23;p67">
              <a:extLst>
                <a:ext uri="{FF2B5EF4-FFF2-40B4-BE49-F238E27FC236}">
                  <a16:creationId xmlns:a16="http://schemas.microsoft.com/office/drawing/2014/main" id="{6F15F7EB-ECE6-D98E-F627-021F0BF75C1A}"/>
                </a:ext>
              </a:extLst>
            </p:cNvPr>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4;p67">
              <a:extLst>
                <a:ext uri="{FF2B5EF4-FFF2-40B4-BE49-F238E27FC236}">
                  <a16:creationId xmlns:a16="http://schemas.microsoft.com/office/drawing/2014/main" id="{4C7B18EF-F267-AA95-C21F-138D5BC88F66}"/>
                </a:ext>
              </a:extLst>
            </p:cNvPr>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22" name="Google Shape;2325;p67">
              <a:extLst>
                <a:ext uri="{FF2B5EF4-FFF2-40B4-BE49-F238E27FC236}">
                  <a16:creationId xmlns:a16="http://schemas.microsoft.com/office/drawing/2014/main" id="{1B42F52C-B08D-CCBC-1D45-01C926328E14}"/>
                </a:ext>
              </a:extLst>
            </p:cNvPr>
            <p:cNvGrpSpPr/>
            <p:nvPr/>
          </p:nvGrpSpPr>
          <p:grpSpPr>
            <a:xfrm>
              <a:off x="2905224" y="2311071"/>
              <a:ext cx="596721" cy="528992"/>
              <a:chOff x="1922950" y="1410350"/>
              <a:chExt cx="1252825" cy="1162875"/>
            </a:xfrm>
          </p:grpSpPr>
          <p:sp>
            <p:nvSpPr>
              <p:cNvPr id="1959" name="Google Shape;2326;p67">
                <a:extLst>
                  <a:ext uri="{FF2B5EF4-FFF2-40B4-BE49-F238E27FC236}">
                    <a16:creationId xmlns:a16="http://schemas.microsoft.com/office/drawing/2014/main" id="{1132DC8D-A193-5713-6E5E-706058217DEF}"/>
                  </a:ext>
                </a:extLst>
              </p:cNvPr>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2327;p67">
                <a:extLst>
                  <a:ext uri="{FF2B5EF4-FFF2-40B4-BE49-F238E27FC236}">
                    <a16:creationId xmlns:a16="http://schemas.microsoft.com/office/drawing/2014/main" id="{DFB80EE6-0D20-F330-AFE6-0697C8DAAA4A}"/>
                  </a:ext>
                </a:extLst>
              </p:cNvPr>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2328;p67">
                <a:extLst>
                  <a:ext uri="{FF2B5EF4-FFF2-40B4-BE49-F238E27FC236}">
                    <a16:creationId xmlns:a16="http://schemas.microsoft.com/office/drawing/2014/main" id="{551A6D05-2605-0634-CBC8-69D40F775B0D}"/>
                  </a:ext>
                </a:extLst>
              </p:cNvPr>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2329;p67">
                <a:extLst>
                  <a:ext uri="{FF2B5EF4-FFF2-40B4-BE49-F238E27FC236}">
                    <a16:creationId xmlns:a16="http://schemas.microsoft.com/office/drawing/2014/main" id="{A6C9E41E-BBA7-540B-42F8-9A4C45DDD63D}"/>
                  </a:ext>
                </a:extLst>
              </p:cNvPr>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2330;p67">
                <a:extLst>
                  <a:ext uri="{FF2B5EF4-FFF2-40B4-BE49-F238E27FC236}">
                    <a16:creationId xmlns:a16="http://schemas.microsoft.com/office/drawing/2014/main" id="{0A7D58F9-C96B-E044-85D7-8E7F8A11B839}"/>
                  </a:ext>
                </a:extLst>
              </p:cNvPr>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2331;p67">
                <a:extLst>
                  <a:ext uri="{FF2B5EF4-FFF2-40B4-BE49-F238E27FC236}">
                    <a16:creationId xmlns:a16="http://schemas.microsoft.com/office/drawing/2014/main" id="{C783F11D-403C-6CA7-6512-B63D24430827}"/>
                  </a:ext>
                </a:extLst>
              </p:cNvPr>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2332;p67">
                <a:extLst>
                  <a:ext uri="{FF2B5EF4-FFF2-40B4-BE49-F238E27FC236}">
                    <a16:creationId xmlns:a16="http://schemas.microsoft.com/office/drawing/2014/main" id="{27ECB10C-AA0D-C2A2-A07F-6153C02DF846}"/>
                  </a:ext>
                </a:extLst>
              </p:cNvPr>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2333;p67">
                <a:extLst>
                  <a:ext uri="{FF2B5EF4-FFF2-40B4-BE49-F238E27FC236}">
                    <a16:creationId xmlns:a16="http://schemas.microsoft.com/office/drawing/2014/main" id="{7D558B98-B1AF-89D6-5EF6-77AECDDC24F5}"/>
                  </a:ext>
                </a:extLst>
              </p:cNvPr>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2334;p67">
                <a:extLst>
                  <a:ext uri="{FF2B5EF4-FFF2-40B4-BE49-F238E27FC236}">
                    <a16:creationId xmlns:a16="http://schemas.microsoft.com/office/drawing/2014/main" id="{AAF85DE5-FB00-5D80-47F9-6802EB3DF49A}"/>
                  </a:ext>
                </a:extLst>
              </p:cNvPr>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2335;p67">
                <a:extLst>
                  <a:ext uri="{FF2B5EF4-FFF2-40B4-BE49-F238E27FC236}">
                    <a16:creationId xmlns:a16="http://schemas.microsoft.com/office/drawing/2014/main" id="{03E11CD7-2888-9C3F-78AC-34D4921AEBAE}"/>
                  </a:ext>
                </a:extLst>
              </p:cNvPr>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2336;p67">
                <a:extLst>
                  <a:ext uri="{FF2B5EF4-FFF2-40B4-BE49-F238E27FC236}">
                    <a16:creationId xmlns:a16="http://schemas.microsoft.com/office/drawing/2014/main" id="{5E747F52-02D0-DEBD-3586-98509D94DB68}"/>
                  </a:ext>
                </a:extLst>
              </p:cNvPr>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2337;p67">
                <a:extLst>
                  <a:ext uri="{FF2B5EF4-FFF2-40B4-BE49-F238E27FC236}">
                    <a16:creationId xmlns:a16="http://schemas.microsoft.com/office/drawing/2014/main" id="{C6AF41DA-37C7-E976-0569-E0F51B9C8AEB}"/>
                  </a:ext>
                </a:extLst>
              </p:cNvPr>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2338;p67">
                <a:extLst>
                  <a:ext uri="{FF2B5EF4-FFF2-40B4-BE49-F238E27FC236}">
                    <a16:creationId xmlns:a16="http://schemas.microsoft.com/office/drawing/2014/main" id="{FD808EA2-F5A8-ED22-B0F5-CF8EFBBE8DD1}"/>
                  </a:ext>
                </a:extLst>
              </p:cNvPr>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2339;p67">
                <a:extLst>
                  <a:ext uri="{FF2B5EF4-FFF2-40B4-BE49-F238E27FC236}">
                    <a16:creationId xmlns:a16="http://schemas.microsoft.com/office/drawing/2014/main" id="{B310952C-1678-FCB0-38D0-7928065D5380}"/>
                  </a:ext>
                </a:extLst>
              </p:cNvPr>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2340;p67">
                <a:extLst>
                  <a:ext uri="{FF2B5EF4-FFF2-40B4-BE49-F238E27FC236}">
                    <a16:creationId xmlns:a16="http://schemas.microsoft.com/office/drawing/2014/main" id="{23451077-1B5C-D47D-0A17-D176CDA33775}"/>
                  </a:ext>
                </a:extLst>
              </p:cNvPr>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2341;p67">
                <a:extLst>
                  <a:ext uri="{FF2B5EF4-FFF2-40B4-BE49-F238E27FC236}">
                    <a16:creationId xmlns:a16="http://schemas.microsoft.com/office/drawing/2014/main" id="{E6F8992A-6A94-24E1-F8D1-FD0C958106D8}"/>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23" name="Google Shape;2342;p67">
              <a:extLst>
                <a:ext uri="{FF2B5EF4-FFF2-40B4-BE49-F238E27FC236}">
                  <a16:creationId xmlns:a16="http://schemas.microsoft.com/office/drawing/2014/main" id="{613A345A-2863-C246-ABC4-B080610D6610}"/>
                </a:ext>
              </a:extLst>
            </p:cNvPr>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43;p67">
              <a:extLst>
                <a:ext uri="{FF2B5EF4-FFF2-40B4-BE49-F238E27FC236}">
                  <a16:creationId xmlns:a16="http://schemas.microsoft.com/office/drawing/2014/main" id="{52F041AD-8CEC-74D3-4D39-BB972747699F}"/>
                </a:ext>
              </a:extLst>
            </p:cNvPr>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4;p67">
              <a:extLst>
                <a:ext uri="{FF2B5EF4-FFF2-40B4-BE49-F238E27FC236}">
                  <a16:creationId xmlns:a16="http://schemas.microsoft.com/office/drawing/2014/main" id="{5EEB89D7-D781-702F-503B-FD72C10D8F73}"/>
                </a:ext>
              </a:extLst>
            </p:cNvPr>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5;p67">
              <a:extLst>
                <a:ext uri="{FF2B5EF4-FFF2-40B4-BE49-F238E27FC236}">
                  <a16:creationId xmlns:a16="http://schemas.microsoft.com/office/drawing/2014/main" id="{9A6E8A79-2247-41A4-8315-D725B68408ED}"/>
                </a:ext>
              </a:extLst>
            </p:cNvPr>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6;p67">
              <a:extLst>
                <a:ext uri="{FF2B5EF4-FFF2-40B4-BE49-F238E27FC236}">
                  <a16:creationId xmlns:a16="http://schemas.microsoft.com/office/drawing/2014/main" id="{71923E16-1578-6980-3EB8-4DFB1A133CC3}"/>
                </a:ext>
              </a:extLst>
            </p:cNvPr>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7;p67">
              <a:extLst>
                <a:ext uri="{FF2B5EF4-FFF2-40B4-BE49-F238E27FC236}">
                  <a16:creationId xmlns:a16="http://schemas.microsoft.com/office/drawing/2014/main" id="{D9E53A22-01A8-BB57-5256-B2FCDC620743}"/>
                </a:ext>
              </a:extLst>
            </p:cNvPr>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8;p67">
              <a:extLst>
                <a:ext uri="{FF2B5EF4-FFF2-40B4-BE49-F238E27FC236}">
                  <a16:creationId xmlns:a16="http://schemas.microsoft.com/office/drawing/2014/main" id="{456A12ED-6DDD-CCA6-16A9-2475E3AB7901}"/>
                </a:ext>
              </a:extLst>
            </p:cNvPr>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9;p67">
              <a:extLst>
                <a:ext uri="{FF2B5EF4-FFF2-40B4-BE49-F238E27FC236}">
                  <a16:creationId xmlns:a16="http://schemas.microsoft.com/office/drawing/2014/main" id="{D3F432E4-D264-1E53-6AF3-35A2F5D580FF}"/>
                </a:ext>
              </a:extLst>
            </p:cNvPr>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0;p67">
              <a:extLst>
                <a:ext uri="{FF2B5EF4-FFF2-40B4-BE49-F238E27FC236}">
                  <a16:creationId xmlns:a16="http://schemas.microsoft.com/office/drawing/2014/main" id="{5D9BC69D-48CB-9B9B-B2FC-B3B3D6F172FF}"/>
                </a:ext>
              </a:extLst>
            </p:cNvPr>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51;p67">
              <a:extLst>
                <a:ext uri="{FF2B5EF4-FFF2-40B4-BE49-F238E27FC236}">
                  <a16:creationId xmlns:a16="http://schemas.microsoft.com/office/drawing/2014/main" id="{FB1F9917-B5CB-E9EB-338B-B90F7C6C3CB3}"/>
                </a:ext>
              </a:extLst>
            </p:cNvPr>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2;p67">
              <a:extLst>
                <a:ext uri="{FF2B5EF4-FFF2-40B4-BE49-F238E27FC236}">
                  <a16:creationId xmlns:a16="http://schemas.microsoft.com/office/drawing/2014/main" id="{5EFABB1D-9991-0423-68D6-8857C1F2FE91}"/>
                </a:ext>
              </a:extLst>
            </p:cNvPr>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53;p67">
              <a:extLst>
                <a:ext uri="{FF2B5EF4-FFF2-40B4-BE49-F238E27FC236}">
                  <a16:creationId xmlns:a16="http://schemas.microsoft.com/office/drawing/2014/main" id="{E02F053A-A894-E96F-5A69-1BEC81F4F281}"/>
                </a:ext>
              </a:extLst>
            </p:cNvPr>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4;p67">
              <a:extLst>
                <a:ext uri="{FF2B5EF4-FFF2-40B4-BE49-F238E27FC236}">
                  <a16:creationId xmlns:a16="http://schemas.microsoft.com/office/drawing/2014/main" id="{ADF31C13-4207-DA58-89C5-0DE3CE3BA100}"/>
                </a:ext>
              </a:extLst>
            </p:cNvPr>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5;p67">
              <a:extLst>
                <a:ext uri="{FF2B5EF4-FFF2-40B4-BE49-F238E27FC236}">
                  <a16:creationId xmlns:a16="http://schemas.microsoft.com/office/drawing/2014/main" id="{5ABE21F3-66EA-CF9B-3943-9E23A5A518C1}"/>
                </a:ext>
              </a:extLst>
            </p:cNvPr>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6;p67">
              <a:extLst>
                <a:ext uri="{FF2B5EF4-FFF2-40B4-BE49-F238E27FC236}">
                  <a16:creationId xmlns:a16="http://schemas.microsoft.com/office/drawing/2014/main" id="{14222807-46C8-900C-EE03-E7A439374D2D}"/>
                </a:ext>
              </a:extLst>
            </p:cNvPr>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57;p67">
              <a:extLst>
                <a:ext uri="{FF2B5EF4-FFF2-40B4-BE49-F238E27FC236}">
                  <a16:creationId xmlns:a16="http://schemas.microsoft.com/office/drawing/2014/main" id="{269B1B61-0DAE-9C1F-8DB3-F9356A7B648E}"/>
                </a:ext>
              </a:extLst>
            </p:cNvPr>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8;p67">
              <a:extLst>
                <a:ext uri="{FF2B5EF4-FFF2-40B4-BE49-F238E27FC236}">
                  <a16:creationId xmlns:a16="http://schemas.microsoft.com/office/drawing/2014/main" id="{8F24E411-23D8-94F1-EA41-893BC262356D}"/>
                </a:ext>
              </a:extLst>
            </p:cNvPr>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9;p67">
              <a:extLst>
                <a:ext uri="{FF2B5EF4-FFF2-40B4-BE49-F238E27FC236}">
                  <a16:creationId xmlns:a16="http://schemas.microsoft.com/office/drawing/2014/main" id="{FCF61F7D-9525-F1D2-39F7-174054714DAE}"/>
                </a:ext>
              </a:extLst>
            </p:cNvPr>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60;p67">
              <a:extLst>
                <a:ext uri="{FF2B5EF4-FFF2-40B4-BE49-F238E27FC236}">
                  <a16:creationId xmlns:a16="http://schemas.microsoft.com/office/drawing/2014/main" id="{35778932-909C-DA3B-B2F8-73792ECDD14B}"/>
                </a:ext>
              </a:extLst>
            </p:cNvPr>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61;p67">
              <a:extLst>
                <a:ext uri="{FF2B5EF4-FFF2-40B4-BE49-F238E27FC236}">
                  <a16:creationId xmlns:a16="http://schemas.microsoft.com/office/drawing/2014/main" id="{FFEAC6E0-93D0-6838-1719-8A40105EDA81}"/>
                </a:ext>
              </a:extLst>
            </p:cNvPr>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43" name="Google Shape;2362;p67">
              <a:extLst>
                <a:ext uri="{FF2B5EF4-FFF2-40B4-BE49-F238E27FC236}">
                  <a16:creationId xmlns:a16="http://schemas.microsoft.com/office/drawing/2014/main" id="{0B60CDC2-E5D8-9638-AE69-7B9F4191538B}"/>
                </a:ext>
              </a:extLst>
            </p:cNvPr>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44" name="Google Shape;2363;p67">
              <a:extLst>
                <a:ext uri="{FF2B5EF4-FFF2-40B4-BE49-F238E27FC236}">
                  <a16:creationId xmlns:a16="http://schemas.microsoft.com/office/drawing/2014/main" id="{2028A7BA-3F87-16C7-03B8-341393B0BC86}"/>
                </a:ext>
              </a:extLst>
            </p:cNvPr>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2364;p67">
              <a:extLst>
                <a:ext uri="{FF2B5EF4-FFF2-40B4-BE49-F238E27FC236}">
                  <a16:creationId xmlns:a16="http://schemas.microsoft.com/office/drawing/2014/main" id="{5718F8B4-EAEC-884F-EA13-7113B42ADA76}"/>
                </a:ext>
              </a:extLst>
            </p:cNvPr>
            <p:cNvGrpSpPr/>
            <p:nvPr/>
          </p:nvGrpSpPr>
          <p:grpSpPr>
            <a:xfrm>
              <a:off x="3280929" y="3294542"/>
              <a:ext cx="109894" cy="272224"/>
              <a:chOff x="2711750" y="3572300"/>
              <a:chExt cx="230725" cy="598425"/>
            </a:xfrm>
          </p:grpSpPr>
          <p:sp>
            <p:nvSpPr>
              <p:cNvPr id="1957" name="Google Shape;2365;p67">
                <a:extLst>
                  <a:ext uri="{FF2B5EF4-FFF2-40B4-BE49-F238E27FC236}">
                    <a16:creationId xmlns:a16="http://schemas.microsoft.com/office/drawing/2014/main" id="{BAA9F37F-AF6A-1173-0061-BB713B372F2E}"/>
                  </a:ext>
                </a:extLst>
              </p:cNvPr>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2366;p67">
                <a:extLst>
                  <a:ext uri="{FF2B5EF4-FFF2-40B4-BE49-F238E27FC236}">
                    <a16:creationId xmlns:a16="http://schemas.microsoft.com/office/drawing/2014/main" id="{E418CB72-7369-07B0-3678-5EBD9341A2FD}"/>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2367;p67">
              <a:extLst>
                <a:ext uri="{FF2B5EF4-FFF2-40B4-BE49-F238E27FC236}">
                  <a16:creationId xmlns:a16="http://schemas.microsoft.com/office/drawing/2014/main" id="{1A76C8C7-EDD6-B3BF-DE16-CB9B88EF20E3}"/>
                </a:ext>
              </a:extLst>
            </p:cNvPr>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2368;p67">
              <a:extLst>
                <a:ext uri="{FF2B5EF4-FFF2-40B4-BE49-F238E27FC236}">
                  <a16:creationId xmlns:a16="http://schemas.microsoft.com/office/drawing/2014/main" id="{58C9276A-B56E-CDC7-53CB-648D69B92C75}"/>
                </a:ext>
              </a:extLst>
            </p:cNvPr>
            <p:cNvGrpSpPr/>
            <p:nvPr/>
          </p:nvGrpSpPr>
          <p:grpSpPr>
            <a:xfrm>
              <a:off x="3790439" y="2408636"/>
              <a:ext cx="73017" cy="75684"/>
              <a:chOff x="3781475" y="1624825"/>
              <a:chExt cx="153300" cy="166375"/>
            </a:xfrm>
          </p:grpSpPr>
          <p:sp>
            <p:nvSpPr>
              <p:cNvPr id="1953" name="Google Shape;2369;p67">
                <a:extLst>
                  <a:ext uri="{FF2B5EF4-FFF2-40B4-BE49-F238E27FC236}">
                    <a16:creationId xmlns:a16="http://schemas.microsoft.com/office/drawing/2014/main" id="{21A31A4E-1BB3-7E21-1187-7CDB3E3C0196}"/>
                  </a:ext>
                </a:extLst>
              </p:cNvPr>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2370;p67">
                <a:extLst>
                  <a:ext uri="{FF2B5EF4-FFF2-40B4-BE49-F238E27FC236}">
                    <a16:creationId xmlns:a16="http://schemas.microsoft.com/office/drawing/2014/main" id="{9BEA4EA4-131B-B0BA-B692-3473CF0A0D43}"/>
                  </a:ext>
                </a:extLst>
              </p:cNvPr>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2371;p67">
                <a:extLst>
                  <a:ext uri="{FF2B5EF4-FFF2-40B4-BE49-F238E27FC236}">
                    <a16:creationId xmlns:a16="http://schemas.microsoft.com/office/drawing/2014/main" id="{968BB75F-545F-AB88-74D2-DF4767AB0B65}"/>
                  </a:ext>
                </a:extLst>
              </p:cNvPr>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2372;p67">
                <a:extLst>
                  <a:ext uri="{FF2B5EF4-FFF2-40B4-BE49-F238E27FC236}">
                    <a16:creationId xmlns:a16="http://schemas.microsoft.com/office/drawing/2014/main" id="{7406E467-6E76-E010-0DF3-21AB8FE0FA79}"/>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2373;p67">
              <a:extLst>
                <a:ext uri="{FF2B5EF4-FFF2-40B4-BE49-F238E27FC236}">
                  <a16:creationId xmlns:a16="http://schemas.microsoft.com/office/drawing/2014/main" id="{BA6E343A-2524-2D31-B5E3-0EF0A7216144}"/>
                </a:ext>
              </a:extLst>
            </p:cNvPr>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74;p67">
              <a:extLst>
                <a:ext uri="{FF2B5EF4-FFF2-40B4-BE49-F238E27FC236}">
                  <a16:creationId xmlns:a16="http://schemas.microsoft.com/office/drawing/2014/main" id="{C1D5FDD1-88ED-97D9-17C7-5AFE61C94B3D}"/>
                </a:ext>
              </a:extLst>
            </p:cNvPr>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75;p67">
              <a:extLst>
                <a:ext uri="{FF2B5EF4-FFF2-40B4-BE49-F238E27FC236}">
                  <a16:creationId xmlns:a16="http://schemas.microsoft.com/office/drawing/2014/main" id="{7C370ABA-DF79-54F1-3217-4733A0404E5F}"/>
                </a:ext>
              </a:extLst>
            </p:cNvPr>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76;p67">
              <a:extLst>
                <a:ext uri="{FF2B5EF4-FFF2-40B4-BE49-F238E27FC236}">
                  <a16:creationId xmlns:a16="http://schemas.microsoft.com/office/drawing/2014/main" id="{E0A18B7D-D4A1-3EA4-8DFF-C2224F046EC5}"/>
                </a:ext>
              </a:extLst>
            </p:cNvPr>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77;p67">
              <a:extLst>
                <a:ext uri="{FF2B5EF4-FFF2-40B4-BE49-F238E27FC236}">
                  <a16:creationId xmlns:a16="http://schemas.microsoft.com/office/drawing/2014/main" id="{456B2E59-014B-C0F4-8168-B9E10353C51D}"/>
                </a:ext>
              </a:extLst>
            </p:cNvPr>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78;p67">
              <a:extLst>
                <a:ext uri="{FF2B5EF4-FFF2-40B4-BE49-F238E27FC236}">
                  <a16:creationId xmlns:a16="http://schemas.microsoft.com/office/drawing/2014/main" id="{B82F519D-FA1C-3C58-B918-3E8F70744B71}"/>
                </a:ext>
              </a:extLst>
            </p:cNvPr>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79;p67">
              <a:extLst>
                <a:ext uri="{FF2B5EF4-FFF2-40B4-BE49-F238E27FC236}">
                  <a16:creationId xmlns:a16="http://schemas.microsoft.com/office/drawing/2014/main" id="{74365232-671B-FC45-BFC0-66EACAFC728D}"/>
                </a:ext>
              </a:extLst>
            </p:cNvPr>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2380;p67">
              <a:extLst>
                <a:ext uri="{FF2B5EF4-FFF2-40B4-BE49-F238E27FC236}">
                  <a16:creationId xmlns:a16="http://schemas.microsoft.com/office/drawing/2014/main" id="{DF3C56D4-0EF1-2664-17E5-5F7137FAA061}"/>
                </a:ext>
              </a:extLst>
            </p:cNvPr>
            <p:cNvGrpSpPr/>
            <p:nvPr/>
          </p:nvGrpSpPr>
          <p:grpSpPr>
            <a:xfrm>
              <a:off x="4403342" y="3107749"/>
              <a:ext cx="316680" cy="101374"/>
              <a:chOff x="5068275" y="3161675"/>
              <a:chExt cx="664875" cy="222850"/>
            </a:xfrm>
          </p:grpSpPr>
          <p:sp>
            <p:nvSpPr>
              <p:cNvPr id="1949" name="Google Shape;2381;p67">
                <a:extLst>
                  <a:ext uri="{FF2B5EF4-FFF2-40B4-BE49-F238E27FC236}">
                    <a16:creationId xmlns:a16="http://schemas.microsoft.com/office/drawing/2014/main" id="{21DB8C0A-F1A0-666B-2BDC-BABF20C96FC1}"/>
                  </a:ext>
                </a:extLst>
              </p:cNvPr>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2382;p67">
                <a:extLst>
                  <a:ext uri="{FF2B5EF4-FFF2-40B4-BE49-F238E27FC236}">
                    <a16:creationId xmlns:a16="http://schemas.microsoft.com/office/drawing/2014/main" id="{ED6BF101-EEBA-84C2-8D17-EC9DB77424B6}"/>
                  </a:ext>
                </a:extLst>
              </p:cNvPr>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2383;p67">
                <a:extLst>
                  <a:ext uri="{FF2B5EF4-FFF2-40B4-BE49-F238E27FC236}">
                    <a16:creationId xmlns:a16="http://schemas.microsoft.com/office/drawing/2014/main" id="{9EA02D6D-757A-C842-96A5-66DB9BC11B20}"/>
                  </a:ext>
                </a:extLst>
              </p:cNvPr>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2384;p67">
                <a:extLst>
                  <a:ext uri="{FF2B5EF4-FFF2-40B4-BE49-F238E27FC236}">
                    <a16:creationId xmlns:a16="http://schemas.microsoft.com/office/drawing/2014/main" id="{6972B50C-62BF-10DB-8B13-B6BFFD5639A2}"/>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2385;p67">
              <a:extLst>
                <a:ext uri="{FF2B5EF4-FFF2-40B4-BE49-F238E27FC236}">
                  <a16:creationId xmlns:a16="http://schemas.microsoft.com/office/drawing/2014/main" id="{5A63550D-0EEE-379A-1A5E-902B89C247F6}"/>
                </a:ext>
              </a:extLst>
            </p:cNvPr>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86;p67">
              <a:extLst>
                <a:ext uri="{FF2B5EF4-FFF2-40B4-BE49-F238E27FC236}">
                  <a16:creationId xmlns:a16="http://schemas.microsoft.com/office/drawing/2014/main" id="{5BABBCD3-ED53-174C-2177-71172D7C54E0}"/>
                </a:ext>
              </a:extLst>
            </p:cNvPr>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87;p67">
              <a:extLst>
                <a:ext uri="{FF2B5EF4-FFF2-40B4-BE49-F238E27FC236}">
                  <a16:creationId xmlns:a16="http://schemas.microsoft.com/office/drawing/2014/main" id="{9815D595-0B53-7166-9D79-6126C29B879B}"/>
                </a:ext>
              </a:extLst>
            </p:cNvPr>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88;p67">
              <a:extLst>
                <a:ext uri="{FF2B5EF4-FFF2-40B4-BE49-F238E27FC236}">
                  <a16:creationId xmlns:a16="http://schemas.microsoft.com/office/drawing/2014/main" id="{A3BF0A81-CFA2-68FB-E7CD-7D6E6E0D11BE}"/>
                </a:ext>
              </a:extLst>
            </p:cNvPr>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89;p67">
              <a:extLst>
                <a:ext uri="{FF2B5EF4-FFF2-40B4-BE49-F238E27FC236}">
                  <a16:creationId xmlns:a16="http://schemas.microsoft.com/office/drawing/2014/main" id="{F92E3FC6-1CC7-C5E4-965B-F18F1444495B}"/>
                </a:ext>
              </a:extLst>
            </p:cNvPr>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90;p67">
              <a:extLst>
                <a:ext uri="{FF2B5EF4-FFF2-40B4-BE49-F238E27FC236}">
                  <a16:creationId xmlns:a16="http://schemas.microsoft.com/office/drawing/2014/main" id="{46BC80EE-4D07-1A75-2953-93D91CF1EAFD}"/>
                </a:ext>
              </a:extLst>
            </p:cNvPr>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91;p67">
              <a:extLst>
                <a:ext uri="{FF2B5EF4-FFF2-40B4-BE49-F238E27FC236}">
                  <a16:creationId xmlns:a16="http://schemas.microsoft.com/office/drawing/2014/main" id="{12C929D3-A9B7-2772-1B68-FD42E0C92153}"/>
                </a:ext>
              </a:extLst>
            </p:cNvPr>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92;p67">
              <a:extLst>
                <a:ext uri="{FF2B5EF4-FFF2-40B4-BE49-F238E27FC236}">
                  <a16:creationId xmlns:a16="http://schemas.microsoft.com/office/drawing/2014/main" id="{AAA2FBA1-0DC9-1FF8-A5EC-3A1B015AE931}"/>
                </a:ext>
              </a:extLst>
            </p:cNvPr>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2393;p67">
              <a:extLst>
                <a:ext uri="{FF2B5EF4-FFF2-40B4-BE49-F238E27FC236}">
                  <a16:creationId xmlns:a16="http://schemas.microsoft.com/office/drawing/2014/main" id="{9D04A0D1-0985-8944-781F-C0FF85A3BF6C}"/>
                </a:ext>
              </a:extLst>
            </p:cNvPr>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2394;p67">
              <a:extLst>
                <a:ext uri="{FF2B5EF4-FFF2-40B4-BE49-F238E27FC236}">
                  <a16:creationId xmlns:a16="http://schemas.microsoft.com/office/drawing/2014/main" id="{D0C45FB0-0980-F6A3-9A44-27C03371FFF1}"/>
                </a:ext>
              </a:extLst>
            </p:cNvPr>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2395;p67">
              <a:extLst>
                <a:ext uri="{FF2B5EF4-FFF2-40B4-BE49-F238E27FC236}">
                  <a16:creationId xmlns:a16="http://schemas.microsoft.com/office/drawing/2014/main" id="{0B994518-1586-1324-DF36-4D2D6C95DC98}"/>
                </a:ext>
              </a:extLst>
            </p:cNvPr>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2396;p67">
              <a:extLst>
                <a:ext uri="{FF2B5EF4-FFF2-40B4-BE49-F238E27FC236}">
                  <a16:creationId xmlns:a16="http://schemas.microsoft.com/office/drawing/2014/main" id="{4F062709-1359-C4E3-DED9-5187F0AC2886}"/>
                </a:ext>
              </a:extLst>
            </p:cNvPr>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2397;p67">
              <a:extLst>
                <a:ext uri="{FF2B5EF4-FFF2-40B4-BE49-F238E27FC236}">
                  <a16:creationId xmlns:a16="http://schemas.microsoft.com/office/drawing/2014/main" id="{4DB5AB7F-849B-623E-7BCC-A1DD4C2ECE40}"/>
                </a:ext>
              </a:extLst>
            </p:cNvPr>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2398;p67">
              <a:extLst>
                <a:ext uri="{FF2B5EF4-FFF2-40B4-BE49-F238E27FC236}">
                  <a16:creationId xmlns:a16="http://schemas.microsoft.com/office/drawing/2014/main" id="{A5743EE8-2EE6-2351-69F1-7A064E348322}"/>
                </a:ext>
              </a:extLst>
            </p:cNvPr>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2399;p67">
              <a:extLst>
                <a:ext uri="{FF2B5EF4-FFF2-40B4-BE49-F238E27FC236}">
                  <a16:creationId xmlns:a16="http://schemas.microsoft.com/office/drawing/2014/main" id="{56B9B35D-A210-9011-D14F-30DD03678C0E}"/>
                </a:ext>
              </a:extLst>
            </p:cNvPr>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2400;p67">
              <a:extLst>
                <a:ext uri="{FF2B5EF4-FFF2-40B4-BE49-F238E27FC236}">
                  <a16:creationId xmlns:a16="http://schemas.microsoft.com/office/drawing/2014/main" id="{663B5CCF-D0B1-7485-8654-99111542DE99}"/>
                </a:ext>
              </a:extLst>
            </p:cNvPr>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2401;p67">
              <a:extLst>
                <a:ext uri="{FF2B5EF4-FFF2-40B4-BE49-F238E27FC236}">
                  <a16:creationId xmlns:a16="http://schemas.microsoft.com/office/drawing/2014/main" id="{ECB6432D-7A7B-E0FA-35CB-F54519F755FD}"/>
                </a:ext>
              </a:extLst>
            </p:cNvPr>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2402;p67">
              <a:extLst>
                <a:ext uri="{FF2B5EF4-FFF2-40B4-BE49-F238E27FC236}">
                  <a16:creationId xmlns:a16="http://schemas.microsoft.com/office/drawing/2014/main" id="{A26E98A4-B9F2-2A9E-6724-0340D801F0BE}"/>
                </a:ext>
              </a:extLst>
            </p:cNvPr>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2403;p67">
              <a:extLst>
                <a:ext uri="{FF2B5EF4-FFF2-40B4-BE49-F238E27FC236}">
                  <a16:creationId xmlns:a16="http://schemas.microsoft.com/office/drawing/2014/main" id="{EE0469DC-3B64-8804-3ADD-3C34C9529766}"/>
                </a:ext>
              </a:extLst>
            </p:cNvPr>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2404;p67">
              <a:extLst>
                <a:ext uri="{FF2B5EF4-FFF2-40B4-BE49-F238E27FC236}">
                  <a16:creationId xmlns:a16="http://schemas.microsoft.com/office/drawing/2014/main" id="{B52282EC-311E-74F6-C32C-273EE4B6AC3F}"/>
                </a:ext>
              </a:extLst>
            </p:cNvPr>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2405;p67">
              <a:extLst>
                <a:ext uri="{FF2B5EF4-FFF2-40B4-BE49-F238E27FC236}">
                  <a16:creationId xmlns:a16="http://schemas.microsoft.com/office/drawing/2014/main" id="{DAB341D8-C145-80C9-1856-57F548BAE82B}"/>
                </a:ext>
              </a:extLst>
            </p:cNvPr>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2406;p67">
              <a:extLst>
                <a:ext uri="{FF2B5EF4-FFF2-40B4-BE49-F238E27FC236}">
                  <a16:creationId xmlns:a16="http://schemas.microsoft.com/office/drawing/2014/main" id="{FDAA6B71-70BF-1EB8-F963-877F359F49F2}"/>
                </a:ext>
              </a:extLst>
            </p:cNvPr>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2407;p67">
              <a:extLst>
                <a:ext uri="{FF2B5EF4-FFF2-40B4-BE49-F238E27FC236}">
                  <a16:creationId xmlns:a16="http://schemas.microsoft.com/office/drawing/2014/main" id="{66D80460-145A-C691-ADE8-8355AD9F1A85}"/>
                </a:ext>
              </a:extLst>
            </p:cNvPr>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2408;p67">
              <a:extLst>
                <a:ext uri="{FF2B5EF4-FFF2-40B4-BE49-F238E27FC236}">
                  <a16:creationId xmlns:a16="http://schemas.microsoft.com/office/drawing/2014/main" id="{3FA188C5-BB8F-0FEB-AB00-229C0582FF5B}"/>
                </a:ext>
              </a:extLst>
            </p:cNvPr>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2409;p67">
              <a:extLst>
                <a:ext uri="{FF2B5EF4-FFF2-40B4-BE49-F238E27FC236}">
                  <a16:creationId xmlns:a16="http://schemas.microsoft.com/office/drawing/2014/main" id="{010592AF-0DF2-E78A-467A-8E6120FB8C11}"/>
                </a:ext>
              </a:extLst>
            </p:cNvPr>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2410;p67">
              <a:extLst>
                <a:ext uri="{FF2B5EF4-FFF2-40B4-BE49-F238E27FC236}">
                  <a16:creationId xmlns:a16="http://schemas.microsoft.com/office/drawing/2014/main" id="{F1C00917-B7F9-7362-FD29-69B6E4733CE2}"/>
                </a:ext>
              </a:extLst>
            </p:cNvPr>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2411;p67">
              <a:extLst>
                <a:ext uri="{FF2B5EF4-FFF2-40B4-BE49-F238E27FC236}">
                  <a16:creationId xmlns:a16="http://schemas.microsoft.com/office/drawing/2014/main" id="{4F810828-DFB8-512F-C3DE-D8A53201E414}"/>
                </a:ext>
              </a:extLst>
            </p:cNvPr>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2412;p67">
              <a:extLst>
                <a:ext uri="{FF2B5EF4-FFF2-40B4-BE49-F238E27FC236}">
                  <a16:creationId xmlns:a16="http://schemas.microsoft.com/office/drawing/2014/main" id="{EAF0401B-DC0E-6C33-CCEA-7D476C02D121}"/>
                </a:ext>
              </a:extLst>
            </p:cNvPr>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2413;p67">
              <a:extLst>
                <a:ext uri="{FF2B5EF4-FFF2-40B4-BE49-F238E27FC236}">
                  <a16:creationId xmlns:a16="http://schemas.microsoft.com/office/drawing/2014/main" id="{2D5B2729-007B-4CEE-C08D-7CEC2D973723}"/>
                </a:ext>
              </a:extLst>
            </p:cNvPr>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0" name="Google Shape;2414;p67">
              <a:extLst>
                <a:ext uri="{FF2B5EF4-FFF2-40B4-BE49-F238E27FC236}">
                  <a16:creationId xmlns:a16="http://schemas.microsoft.com/office/drawing/2014/main" id="{96C15B10-FA5B-F11C-32EA-F2E017776100}"/>
                </a:ext>
              </a:extLst>
            </p:cNvPr>
            <p:cNvGrpSpPr/>
            <p:nvPr/>
          </p:nvGrpSpPr>
          <p:grpSpPr>
            <a:xfrm>
              <a:off x="3697513" y="2707266"/>
              <a:ext cx="59549" cy="79733"/>
              <a:chOff x="3586375" y="2281300"/>
              <a:chExt cx="125025" cy="175275"/>
            </a:xfrm>
          </p:grpSpPr>
          <p:sp>
            <p:nvSpPr>
              <p:cNvPr id="1947" name="Google Shape;2415;p67">
                <a:extLst>
                  <a:ext uri="{FF2B5EF4-FFF2-40B4-BE49-F238E27FC236}">
                    <a16:creationId xmlns:a16="http://schemas.microsoft.com/office/drawing/2014/main" id="{0A41EECF-266B-BE04-F167-6667DC22EABD}"/>
                  </a:ext>
                </a:extLst>
              </p:cNvPr>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2416;p67">
                <a:extLst>
                  <a:ext uri="{FF2B5EF4-FFF2-40B4-BE49-F238E27FC236}">
                    <a16:creationId xmlns:a16="http://schemas.microsoft.com/office/drawing/2014/main" id="{0914FCA0-1BF3-583B-3E34-67418C13EA7F}"/>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1" name="Google Shape;2417;p67">
              <a:extLst>
                <a:ext uri="{FF2B5EF4-FFF2-40B4-BE49-F238E27FC236}">
                  <a16:creationId xmlns:a16="http://schemas.microsoft.com/office/drawing/2014/main" id="{9501ABE0-04C6-B55C-7D9E-954A0250477C}"/>
                </a:ext>
              </a:extLst>
            </p:cNvPr>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2418;p67">
              <a:extLst>
                <a:ext uri="{FF2B5EF4-FFF2-40B4-BE49-F238E27FC236}">
                  <a16:creationId xmlns:a16="http://schemas.microsoft.com/office/drawing/2014/main" id="{514E9CA0-EF6C-799C-8952-159722A068CF}"/>
                </a:ext>
              </a:extLst>
            </p:cNvPr>
            <p:cNvGrpSpPr/>
            <p:nvPr/>
          </p:nvGrpSpPr>
          <p:grpSpPr>
            <a:xfrm>
              <a:off x="4513224" y="3221724"/>
              <a:ext cx="274563" cy="280321"/>
              <a:chOff x="5298975" y="3412225"/>
              <a:chExt cx="576450" cy="616225"/>
            </a:xfrm>
          </p:grpSpPr>
          <p:sp>
            <p:nvSpPr>
              <p:cNvPr id="1945" name="Google Shape;2419;p67">
                <a:extLst>
                  <a:ext uri="{FF2B5EF4-FFF2-40B4-BE49-F238E27FC236}">
                    <a16:creationId xmlns:a16="http://schemas.microsoft.com/office/drawing/2014/main" id="{DE0D96D9-363C-4B19-C35B-D571F86EA954}"/>
                  </a:ext>
                </a:extLst>
              </p:cNvPr>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946" name="Google Shape;2420;p67">
                <a:extLst>
                  <a:ext uri="{FF2B5EF4-FFF2-40B4-BE49-F238E27FC236}">
                    <a16:creationId xmlns:a16="http://schemas.microsoft.com/office/drawing/2014/main" id="{D1BC23C8-13EF-5474-538F-FA08EF737F39}"/>
                  </a:ext>
                </a:extLst>
              </p:cNvPr>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2421;p67">
              <a:extLst>
                <a:ext uri="{FF2B5EF4-FFF2-40B4-BE49-F238E27FC236}">
                  <a16:creationId xmlns:a16="http://schemas.microsoft.com/office/drawing/2014/main" id="{E1C1B8C2-B796-6B76-2B7D-BEA77BE3877B}"/>
                </a:ext>
              </a:extLst>
            </p:cNvPr>
            <p:cNvGrpSpPr/>
            <p:nvPr/>
          </p:nvGrpSpPr>
          <p:grpSpPr>
            <a:xfrm>
              <a:off x="4824403" y="3421846"/>
              <a:ext cx="110132" cy="130647"/>
              <a:chOff x="5952300" y="3852150"/>
              <a:chExt cx="231225" cy="287200"/>
            </a:xfrm>
          </p:grpSpPr>
          <p:sp>
            <p:nvSpPr>
              <p:cNvPr id="1943" name="Google Shape;2422;p67">
                <a:extLst>
                  <a:ext uri="{FF2B5EF4-FFF2-40B4-BE49-F238E27FC236}">
                    <a16:creationId xmlns:a16="http://schemas.microsoft.com/office/drawing/2014/main" id="{A84E41D3-633F-F268-823F-8EC67C0C6027}"/>
                  </a:ext>
                </a:extLst>
              </p:cNvPr>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2423;p67">
                <a:extLst>
                  <a:ext uri="{FF2B5EF4-FFF2-40B4-BE49-F238E27FC236}">
                    <a16:creationId xmlns:a16="http://schemas.microsoft.com/office/drawing/2014/main" id="{00BC583F-6DDE-A618-8671-A4EFF31595D8}"/>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2424;p67">
              <a:extLst>
                <a:ext uri="{FF2B5EF4-FFF2-40B4-BE49-F238E27FC236}">
                  <a16:creationId xmlns:a16="http://schemas.microsoft.com/office/drawing/2014/main" id="{12E1A27E-08BB-3CD1-1CD9-185BFA7FD081}"/>
                </a:ext>
              </a:extLst>
            </p:cNvPr>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2425;p67">
              <a:extLst>
                <a:ext uri="{FF2B5EF4-FFF2-40B4-BE49-F238E27FC236}">
                  <a16:creationId xmlns:a16="http://schemas.microsoft.com/office/drawing/2014/main" id="{84139A2B-44DD-DD55-5A5D-9628763D143D}"/>
                </a:ext>
              </a:extLst>
            </p:cNvPr>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2426;p67">
              <a:extLst>
                <a:ext uri="{FF2B5EF4-FFF2-40B4-BE49-F238E27FC236}">
                  <a16:creationId xmlns:a16="http://schemas.microsoft.com/office/drawing/2014/main" id="{32157CB2-A6DE-4313-D9E4-39805ED3E9B1}"/>
                </a:ext>
              </a:extLst>
            </p:cNvPr>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2427;p67">
              <a:extLst>
                <a:ext uri="{FF2B5EF4-FFF2-40B4-BE49-F238E27FC236}">
                  <a16:creationId xmlns:a16="http://schemas.microsoft.com/office/drawing/2014/main" id="{F2827303-E1DD-0EBD-5B89-8AF8AE918F6E}"/>
                </a:ext>
              </a:extLst>
            </p:cNvPr>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2428;p67">
              <a:extLst>
                <a:ext uri="{FF2B5EF4-FFF2-40B4-BE49-F238E27FC236}">
                  <a16:creationId xmlns:a16="http://schemas.microsoft.com/office/drawing/2014/main" id="{2A9CCB0C-E730-27F2-1F38-E3D786BB1507}"/>
                </a:ext>
              </a:extLst>
            </p:cNvPr>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2429;p67">
              <a:extLst>
                <a:ext uri="{FF2B5EF4-FFF2-40B4-BE49-F238E27FC236}">
                  <a16:creationId xmlns:a16="http://schemas.microsoft.com/office/drawing/2014/main" id="{000FBEB2-8B42-69AA-1D84-4C93317CD11D}"/>
                </a:ext>
              </a:extLst>
            </p:cNvPr>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2430;p67">
              <a:extLst>
                <a:ext uri="{FF2B5EF4-FFF2-40B4-BE49-F238E27FC236}">
                  <a16:creationId xmlns:a16="http://schemas.microsoft.com/office/drawing/2014/main" id="{19BB4416-BF48-7DA6-7D28-56EBCD1D10AD}"/>
                </a:ext>
              </a:extLst>
            </p:cNvPr>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2431;p67">
              <a:extLst>
                <a:ext uri="{FF2B5EF4-FFF2-40B4-BE49-F238E27FC236}">
                  <a16:creationId xmlns:a16="http://schemas.microsoft.com/office/drawing/2014/main" id="{28A3C4D3-23C7-391C-A73E-D9BA17644BB9}"/>
                </a:ext>
              </a:extLst>
            </p:cNvPr>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2" name="Google Shape;2432;p67">
              <a:extLst>
                <a:ext uri="{FF2B5EF4-FFF2-40B4-BE49-F238E27FC236}">
                  <a16:creationId xmlns:a16="http://schemas.microsoft.com/office/drawing/2014/main" id="{0A9BFDB9-84BE-AA28-0A97-3F5D78A5811F}"/>
                </a:ext>
              </a:extLst>
            </p:cNvPr>
            <p:cNvGrpSpPr/>
            <p:nvPr/>
          </p:nvGrpSpPr>
          <p:grpSpPr>
            <a:xfrm>
              <a:off x="4295710" y="3079670"/>
              <a:ext cx="14968" cy="27135"/>
              <a:chOff x="4842300" y="3099950"/>
              <a:chExt cx="31425" cy="59650"/>
            </a:xfrm>
          </p:grpSpPr>
          <p:sp>
            <p:nvSpPr>
              <p:cNvPr id="1939" name="Google Shape;2433;p67">
                <a:extLst>
                  <a:ext uri="{FF2B5EF4-FFF2-40B4-BE49-F238E27FC236}">
                    <a16:creationId xmlns:a16="http://schemas.microsoft.com/office/drawing/2014/main" id="{15EAA962-5B66-F4F8-930E-64B9B750CCF9}"/>
                  </a:ext>
                </a:extLst>
              </p:cNvPr>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2434;p67">
                <a:extLst>
                  <a:ext uri="{FF2B5EF4-FFF2-40B4-BE49-F238E27FC236}">
                    <a16:creationId xmlns:a16="http://schemas.microsoft.com/office/drawing/2014/main" id="{AA755EE9-7BD5-788F-683D-BFF840A99D49}"/>
                  </a:ext>
                </a:extLst>
              </p:cNvPr>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2435;p67">
                <a:extLst>
                  <a:ext uri="{FF2B5EF4-FFF2-40B4-BE49-F238E27FC236}">
                    <a16:creationId xmlns:a16="http://schemas.microsoft.com/office/drawing/2014/main" id="{873D1845-6423-BD9A-DBEA-E8E2EA874320}"/>
                  </a:ext>
                </a:extLst>
              </p:cNvPr>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2436;p67">
                <a:extLst>
                  <a:ext uri="{FF2B5EF4-FFF2-40B4-BE49-F238E27FC236}">
                    <a16:creationId xmlns:a16="http://schemas.microsoft.com/office/drawing/2014/main" id="{F6EEE382-9643-6467-76E4-570A049BBF2C}"/>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2437;p67">
              <a:extLst>
                <a:ext uri="{FF2B5EF4-FFF2-40B4-BE49-F238E27FC236}">
                  <a16:creationId xmlns:a16="http://schemas.microsoft.com/office/drawing/2014/main" id="{40B7EFA4-5D7F-66B3-D312-FC85067C4339}"/>
                </a:ext>
              </a:extLst>
            </p:cNvPr>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2438;p67">
              <a:extLst>
                <a:ext uri="{FF2B5EF4-FFF2-40B4-BE49-F238E27FC236}">
                  <a16:creationId xmlns:a16="http://schemas.microsoft.com/office/drawing/2014/main" id="{FA9E870A-CC80-B5E2-6115-3DA66C21B49B}"/>
                </a:ext>
              </a:extLst>
            </p:cNvPr>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2439;p67">
              <a:extLst>
                <a:ext uri="{FF2B5EF4-FFF2-40B4-BE49-F238E27FC236}">
                  <a16:creationId xmlns:a16="http://schemas.microsoft.com/office/drawing/2014/main" id="{86C33119-94C1-19F6-FA6F-FC3521F674E4}"/>
                </a:ext>
              </a:extLst>
            </p:cNvPr>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2440;p67">
              <a:extLst>
                <a:ext uri="{FF2B5EF4-FFF2-40B4-BE49-F238E27FC236}">
                  <a16:creationId xmlns:a16="http://schemas.microsoft.com/office/drawing/2014/main" id="{68591B2F-64BB-431A-1CC4-F965B256E454}"/>
                </a:ext>
              </a:extLst>
            </p:cNvPr>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2441;p67">
              <a:extLst>
                <a:ext uri="{FF2B5EF4-FFF2-40B4-BE49-F238E27FC236}">
                  <a16:creationId xmlns:a16="http://schemas.microsoft.com/office/drawing/2014/main" id="{B8DC5F7A-CDAA-2467-EAF4-462073143D9B}"/>
                </a:ext>
              </a:extLst>
            </p:cNvPr>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2442;p67">
              <a:extLst>
                <a:ext uri="{FF2B5EF4-FFF2-40B4-BE49-F238E27FC236}">
                  <a16:creationId xmlns:a16="http://schemas.microsoft.com/office/drawing/2014/main" id="{30F98432-494E-D48A-FD1D-91C4469FB1B3}"/>
                </a:ext>
              </a:extLst>
            </p:cNvPr>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2443;p67">
              <a:extLst>
                <a:ext uri="{FF2B5EF4-FFF2-40B4-BE49-F238E27FC236}">
                  <a16:creationId xmlns:a16="http://schemas.microsoft.com/office/drawing/2014/main" id="{5BA5BA81-4E90-2730-43D2-F728CBD226FA}"/>
                </a:ext>
              </a:extLst>
            </p:cNvPr>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2444;p67">
              <a:extLst>
                <a:ext uri="{FF2B5EF4-FFF2-40B4-BE49-F238E27FC236}">
                  <a16:creationId xmlns:a16="http://schemas.microsoft.com/office/drawing/2014/main" id="{225DFE56-BBB1-5181-B4AF-034F157419FE}"/>
                </a:ext>
              </a:extLst>
            </p:cNvPr>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5" name="Google Shape;2445;p67">
              <a:extLst>
                <a:ext uri="{FF2B5EF4-FFF2-40B4-BE49-F238E27FC236}">
                  <a16:creationId xmlns:a16="http://schemas.microsoft.com/office/drawing/2014/main" id="{4EB374F8-55D0-93EB-CE7D-F9F480C6A4C7}"/>
                </a:ext>
              </a:extLst>
            </p:cNvPr>
            <p:cNvGrpSpPr/>
            <p:nvPr/>
          </p:nvGrpSpPr>
          <p:grpSpPr>
            <a:xfrm>
              <a:off x="3831056" y="2816010"/>
              <a:ext cx="37378" cy="27612"/>
              <a:chOff x="3866750" y="2520350"/>
              <a:chExt cx="78475" cy="60700"/>
            </a:xfrm>
          </p:grpSpPr>
          <p:sp>
            <p:nvSpPr>
              <p:cNvPr id="1935" name="Google Shape;2446;p67">
                <a:extLst>
                  <a:ext uri="{FF2B5EF4-FFF2-40B4-BE49-F238E27FC236}">
                    <a16:creationId xmlns:a16="http://schemas.microsoft.com/office/drawing/2014/main" id="{0AB6E920-F1F8-7393-6CF4-E28B8392D95B}"/>
                  </a:ext>
                </a:extLst>
              </p:cNvPr>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2447;p67">
                <a:extLst>
                  <a:ext uri="{FF2B5EF4-FFF2-40B4-BE49-F238E27FC236}">
                    <a16:creationId xmlns:a16="http://schemas.microsoft.com/office/drawing/2014/main" id="{EE729A56-A47E-A7C2-82BE-AF982458F12F}"/>
                  </a:ext>
                </a:extLst>
              </p:cNvPr>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2448;p67">
                <a:extLst>
                  <a:ext uri="{FF2B5EF4-FFF2-40B4-BE49-F238E27FC236}">
                    <a16:creationId xmlns:a16="http://schemas.microsoft.com/office/drawing/2014/main" id="{7E666CF5-C3CB-EE67-DDAD-FE0295357381}"/>
                  </a:ext>
                </a:extLst>
              </p:cNvPr>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2449;p67">
                <a:extLst>
                  <a:ext uri="{FF2B5EF4-FFF2-40B4-BE49-F238E27FC236}">
                    <a16:creationId xmlns:a16="http://schemas.microsoft.com/office/drawing/2014/main" id="{05020324-0D12-9B97-C8BF-2F040BCDA4E2}"/>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2450;p67">
              <a:extLst>
                <a:ext uri="{FF2B5EF4-FFF2-40B4-BE49-F238E27FC236}">
                  <a16:creationId xmlns:a16="http://schemas.microsoft.com/office/drawing/2014/main" id="{484B90BD-229C-42A7-B571-9E8264A2C71E}"/>
                </a:ext>
              </a:extLst>
            </p:cNvPr>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2451;p67">
              <a:extLst>
                <a:ext uri="{FF2B5EF4-FFF2-40B4-BE49-F238E27FC236}">
                  <a16:creationId xmlns:a16="http://schemas.microsoft.com/office/drawing/2014/main" id="{205C0A54-7168-EC8E-7277-599B7098C23E}"/>
                </a:ext>
              </a:extLst>
            </p:cNvPr>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2452;p67">
              <a:extLst>
                <a:ext uri="{FF2B5EF4-FFF2-40B4-BE49-F238E27FC236}">
                  <a16:creationId xmlns:a16="http://schemas.microsoft.com/office/drawing/2014/main" id="{190804FB-8C5A-FFF2-83AD-025F20F75680}"/>
                </a:ext>
              </a:extLst>
            </p:cNvPr>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2453;p67">
              <a:extLst>
                <a:ext uri="{FF2B5EF4-FFF2-40B4-BE49-F238E27FC236}">
                  <a16:creationId xmlns:a16="http://schemas.microsoft.com/office/drawing/2014/main" id="{D5245B47-1D83-D141-462A-239FDF754324}"/>
                </a:ext>
              </a:extLst>
            </p:cNvPr>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2454;p67">
              <a:extLst>
                <a:ext uri="{FF2B5EF4-FFF2-40B4-BE49-F238E27FC236}">
                  <a16:creationId xmlns:a16="http://schemas.microsoft.com/office/drawing/2014/main" id="{6EF50F43-418F-707C-E275-215940C2BF4E}"/>
                </a:ext>
              </a:extLst>
            </p:cNvPr>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2455;p67">
              <a:extLst>
                <a:ext uri="{FF2B5EF4-FFF2-40B4-BE49-F238E27FC236}">
                  <a16:creationId xmlns:a16="http://schemas.microsoft.com/office/drawing/2014/main" id="{3305AEAB-2F08-6D0E-13ED-779A924C650B}"/>
                </a:ext>
              </a:extLst>
            </p:cNvPr>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2456;p67">
              <a:extLst>
                <a:ext uri="{FF2B5EF4-FFF2-40B4-BE49-F238E27FC236}">
                  <a16:creationId xmlns:a16="http://schemas.microsoft.com/office/drawing/2014/main" id="{60BC20AF-91C0-C722-F91A-647604D85693}"/>
                </a:ext>
              </a:extLst>
            </p:cNvPr>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2457;p67">
              <a:extLst>
                <a:ext uri="{FF2B5EF4-FFF2-40B4-BE49-F238E27FC236}">
                  <a16:creationId xmlns:a16="http://schemas.microsoft.com/office/drawing/2014/main" id="{FABB7FB6-E666-0D9D-F3C1-AFF1790BF47E}"/>
                </a:ext>
              </a:extLst>
            </p:cNvPr>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2458;p67">
              <a:extLst>
                <a:ext uri="{FF2B5EF4-FFF2-40B4-BE49-F238E27FC236}">
                  <a16:creationId xmlns:a16="http://schemas.microsoft.com/office/drawing/2014/main" id="{182DC91E-CCC0-097B-C28C-6F6379BCC73A}"/>
                </a:ext>
              </a:extLst>
            </p:cNvPr>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2459;p67">
              <a:extLst>
                <a:ext uri="{FF2B5EF4-FFF2-40B4-BE49-F238E27FC236}">
                  <a16:creationId xmlns:a16="http://schemas.microsoft.com/office/drawing/2014/main" id="{ACD0FE5D-7ABA-7DA4-A144-D1462F3DFD83}"/>
                </a:ext>
              </a:extLst>
            </p:cNvPr>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2460;p67">
              <a:extLst>
                <a:ext uri="{FF2B5EF4-FFF2-40B4-BE49-F238E27FC236}">
                  <a16:creationId xmlns:a16="http://schemas.microsoft.com/office/drawing/2014/main" id="{FEE8C9E4-EB8A-6C7F-4A60-948A0052CC7E}"/>
                </a:ext>
              </a:extLst>
            </p:cNvPr>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2461;p67">
              <a:extLst>
                <a:ext uri="{FF2B5EF4-FFF2-40B4-BE49-F238E27FC236}">
                  <a16:creationId xmlns:a16="http://schemas.microsoft.com/office/drawing/2014/main" id="{D1EB614C-95CF-C8A5-50C7-AE5A841469B5}"/>
                </a:ext>
              </a:extLst>
            </p:cNvPr>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2462;p67">
              <a:extLst>
                <a:ext uri="{FF2B5EF4-FFF2-40B4-BE49-F238E27FC236}">
                  <a16:creationId xmlns:a16="http://schemas.microsoft.com/office/drawing/2014/main" id="{52FB4481-C2A3-B9E9-D220-B1ABD93CE1FC}"/>
                </a:ext>
              </a:extLst>
            </p:cNvPr>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2463;p67">
              <a:extLst>
                <a:ext uri="{FF2B5EF4-FFF2-40B4-BE49-F238E27FC236}">
                  <a16:creationId xmlns:a16="http://schemas.microsoft.com/office/drawing/2014/main" id="{502EC09B-9C42-18E2-C43E-1E8E2B72E2BD}"/>
                </a:ext>
              </a:extLst>
            </p:cNvPr>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2464;p67">
              <a:extLst>
                <a:ext uri="{FF2B5EF4-FFF2-40B4-BE49-F238E27FC236}">
                  <a16:creationId xmlns:a16="http://schemas.microsoft.com/office/drawing/2014/main" id="{45D93D9C-07D4-48E7-431C-E1493F570279}"/>
                </a:ext>
              </a:extLst>
            </p:cNvPr>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2465;p67">
              <a:extLst>
                <a:ext uri="{FF2B5EF4-FFF2-40B4-BE49-F238E27FC236}">
                  <a16:creationId xmlns:a16="http://schemas.microsoft.com/office/drawing/2014/main" id="{93EA8C92-CC9F-95E3-A06A-66595F467321}"/>
                </a:ext>
              </a:extLst>
            </p:cNvPr>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2466;p67">
              <a:extLst>
                <a:ext uri="{FF2B5EF4-FFF2-40B4-BE49-F238E27FC236}">
                  <a16:creationId xmlns:a16="http://schemas.microsoft.com/office/drawing/2014/main" id="{3BE942F6-0BEE-D0BA-060F-C25EECCE958B}"/>
                </a:ext>
              </a:extLst>
            </p:cNvPr>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872" name="Google Shape;2467;p67">
              <a:extLst>
                <a:ext uri="{FF2B5EF4-FFF2-40B4-BE49-F238E27FC236}">
                  <a16:creationId xmlns:a16="http://schemas.microsoft.com/office/drawing/2014/main" id="{FEDCFC8E-F4E7-E447-AF60-D0E4295D3B93}"/>
                </a:ext>
              </a:extLst>
            </p:cNvPr>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2468;p67">
              <a:extLst>
                <a:ext uri="{FF2B5EF4-FFF2-40B4-BE49-F238E27FC236}">
                  <a16:creationId xmlns:a16="http://schemas.microsoft.com/office/drawing/2014/main" id="{B6EF31C6-F67E-2D16-1CA8-C6BEE36F8A10}"/>
                </a:ext>
              </a:extLst>
            </p:cNvPr>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2469;p67">
              <a:extLst>
                <a:ext uri="{FF2B5EF4-FFF2-40B4-BE49-F238E27FC236}">
                  <a16:creationId xmlns:a16="http://schemas.microsoft.com/office/drawing/2014/main" id="{6231F0B5-870C-78E4-F582-B1917A6CE16D}"/>
                </a:ext>
              </a:extLst>
            </p:cNvPr>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2470;p67">
              <a:extLst>
                <a:ext uri="{FF2B5EF4-FFF2-40B4-BE49-F238E27FC236}">
                  <a16:creationId xmlns:a16="http://schemas.microsoft.com/office/drawing/2014/main" id="{4D3B0B5A-59EE-984E-CB3B-0141857156FB}"/>
                </a:ext>
              </a:extLst>
            </p:cNvPr>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2471;p67">
              <a:extLst>
                <a:ext uri="{FF2B5EF4-FFF2-40B4-BE49-F238E27FC236}">
                  <a16:creationId xmlns:a16="http://schemas.microsoft.com/office/drawing/2014/main" id="{79FCC027-F4CC-4990-58D4-872FAB3460C6}"/>
                </a:ext>
              </a:extLst>
            </p:cNvPr>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2472;p67">
              <a:extLst>
                <a:ext uri="{FF2B5EF4-FFF2-40B4-BE49-F238E27FC236}">
                  <a16:creationId xmlns:a16="http://schemas.microsoft.com/office/drawing/2014/main" id="{9BB573EC-961E-0BC6-FFFE-4DEE3C1DA1D5}"/>
                </a:ext>
              </a:extLst>
            </p:cNvPr>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2473;p67">
              <a:extLst>
                <a:ext uri="{FF2B5EF4-FFF2-40B4-BE49-F238E27FC236}">
                  <a16:creationId xmlns:a16="http://schemas.microsoft.com/office/drawing/2014/main" id="{8717866E-70ED-DD7C-3A13-1B40EA64E92E}"/>
                </a:ext>
              </a:extLst>
            </p:cNvPr>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2474;p67">
              <a:extLst>
                <a:ext uri="{FF2B5EF4-FFF2-40B4-BE49-F238E27FC236}">
                  <a16:creationId xmlns:a16="http://schemas.microsoft.com/office/drawing/2014/main" id="{FF047256-1815-A481-054D-A24BC9C27407}"/>
                </a:ext>
              </a:extLst>
            </p:cNvPr>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2475;p67">
              <a:extLst>
                <a:ext uri="{FF2B5EF4-FFF2-40B4-BE49-F238E27FC236}">
                  <a16:creationId xmlns:a16="http://schemas.microsoft.com/office/drawing/2014/main" id="{8528434B-17F0-2E0B-C996-2FFC8C6C30C1}"/>
                </a:ext>
              </a:extLst>
            </p:cNvPr>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2476;p67">
              <a:extLst>
                <a:ext uri="{FF2B5EF4-FFF2-40B4-BE49-F238E27FC236}">
                  <a16:creationId xmlns:a16="http://schemas.microsoft.com/office/drawing/2014/main" id="{92A15BF7-5B62-8484-1503-BF5EFF7942D2}"/>
                </a:ext>
              </a:extLst>
            </p:cNvPr>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2477;p67">
              <a:extLst>
                <a:ext uri="{FF2B5EF4-FFF2-40B4-BE49-F238E27FC236}">
                  <a16:creationId xmlns:a16="http://schemas.microsoft.com/office/drawing/2014/main" id="{F78D8DD3-7237-45C7-29A1-8A79E8B42630}"/>
                </a:ext>
              </a:extLst>
            </p:cNvPr>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2478;p67">
              <a:extLst>
                <a:ext uri="{FF2B5EF4-FFF2-40B4-BE49-F238E27FC236}">
                  <a16:creationId xmlns:a16="http://schemas.microsoft.com/office/drawing/2014/main" id="{2A122C75-D9AD-A6F4-2107-ADD5A9638D20}"/>
                </a:ext>
              </a:extLst>
            </p:cNvPr>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884" name="Google Shape;2479;p67">
              <a:extLst>
                <a:ext uri="{FF2B5EF4-FFF2-40B4-BE49-F238E27FC236}">
                  <a16:creationId xmlns:a16="http://schemas.microsoft.com/office/drawing/2014/main" id="{FDB50EC5-23E3-82BA-D736-F1E5F7B4BB91}"/>
                </a:ext>
              </a:extLst>
            </p:cNvPr>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2480;p67">
              <a:extLst>
                <a:ext uri="{FF2B5EF4-FFF2-40B4-BE49-F238E27FC236}">
                  <a16:creationId xmlns:a16="http://schemas.microsoft.com/office/drawing/2014/main" id="{B22F69B3-2259-4793-A814-1835C968FDE9}"/>
                </a:ext>
              </a:extLst>
            </p:cNvPr>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2481;p67">
              <a:extLst>
                <a:ext uri="{FF2B5EF4-FFF2-40B4-BE49-F238E27FC236}">
                  <a16:creationId xmlns:a16="http://schemas.microsoft.com/office/drawing/2014/main" id="{1D3AC21F-71FA-E368-9764-4BAC3E87034A}"/>
                </a:ext>
              </a:extLst>
            </p:cNvPr>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2482;p67">
              <a:extLst>
                <a:ext uri="{FF2B5EF4-FFF2-40B4-BE49-F238E27FC236}">
                  <a16:creationId xmlns:a16="http://schemas.microsoft.com/office/drawing/2014/main" id="{BFAA46BE-6802-AA97-4D55-4B7256CFD238}"/>
                </a:ext>
              </a:extLst>
            </p:cNvPr>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2483;p67">
              <a:extLst>
                <a:ext uri="{FF2B5EF4-FFF2-40B4-BE49-F238E27FC236}">
                  <a16:creationId xmlns:a16="http://schemas.microsoft.com/office/drawing/2014/main" id="{AB0EECB6-8451-8189-932A-FD407C289B18}"/>
                </a:ext>
              </a:extLst>
            </p:cNvPr>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2484;p67">
              <a:extLst>
                <a:ext uri="{FF2B5EF4-FFF2-40B4-BE49-F238E27FC236}">
                  <a16:creationId xmlns:a16="http://schemas.microsoft.com/office/drawing/2014/main" id="{4BB8A128-BA0C-8094-8581-4D400C5368AC}"/>
                </a:ext>
              </a:extLst>
            </p:cNvPr>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2485;p67">
              <a:extLst>
                <a:ext uri="{FF2B5EF4-FFF2-40B4-BE49-F238E27FC236}">
                  <a16:creationId xmlns:a16="http://schemas.microsoft.com/office/drawing/2014/main" id="{BE1840C3-E665-64B4-09BF-B2CE530B80D5}"/>
                </a:ext>
              </a:extLst>
            </p:cNvPr>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2486;p67">
              <a:extLst>
                <a:ext uri="{FF2B5EF4-FFF2-40B4-BE49-F238E27FC236}">
                  <a16:creationId xmlns:a16="http://schemas.microsoft.com/office/drawing/2014/main" id="{2D30A3F9-38FE-D58F-0090-A094829D1ACD}"/>
                </a:ext>
              </a:extLst>
            </p:cNvPr>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2487;p67">
              <a:extLst>
                <a:ext uri="{FF2B5EF4-FFF2-40B4-BE49-F238E27FC236}">
                  <a16:creationId xmlns:a16="http://schemas.microsoft.com/office/drawing/2014/main" id="{3E19D45B-69C6-CB33-BA39-C44CA09B7D58}"/>
                </a:ext>
              </a:extLst>
            </p:cNvPr>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2488;p67">
              <a:extLst>
                <a:ext uri="{FF2B5EF4-FFF2-40B4-BE49-F238E27FC236}">
                  <a16:creationId xmlns:a16="http://schemas.microsoft.com/office/drawing/2014/main" id="{1AE5D1BC-D4EE-21E7-01F9-A5D8342D666A}"/>
                </a:ext>
              </a:extLst>
            </p:cNvPr>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2489;p67">
              <a:extLst>
                <a:ext uri="{FF2B5EF4-FFF2-40B4-BE49-F238E27FC236}">
                  <a16:creationId xmlns:a16="http://schemas.microsoft.com/office/drawing/2014/main" id="{6548C0C1-A2D9-D586-E410-E48D8AD78D7D}"/>
                </a:ext>
              </a:extLst>
            </p:cNvPr>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2490;p67">
              <a:extLst>
                <a:ext uri="{FF2B5EF4-FFF2-40B4-BE49-F238E27FC236}">
                  <a16:creationId xmlns:a16="http://schemas.microsoft.com/office/drawing/2014/main" id="{F13E91AD-B18D-AB68-6364-FB265FA2F6E3}"/>
                </a:ext>
              </a:extLst>
            </p:cNvPr>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2491;p67">
              <a:extLst>
                <a:ext uri="{FF2B5EF4-FFF2-40B4-BE49-F238E27FC236}">
                  <a16:creationId xmlns:a16="http://schemas.microsoft.com/office/drawing/2014/main" id="{64ABB28E-C1A9-4E49-455A-65C12F4FBC99}"/>
                </a:ext>
              </a:extLst>
            </p:cNvPr>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7" name="Google Shape;2492;p67">
              <a:extLst>
                <a:ext uri="{FF2B5EF4-FFF2-40B4-BE49-F238E27FC236}">
                  <a16:creationId xmlns:a16="http://schemas.microsoft.com/office/drawing/2014/main" id="{386C9347-E9A8-18CA-49F8-284215AA67B9}"/>
                </a:ext>
              </a:extLst>
            </p:cNvPr>
            <p:cNvGrpSpPr/>
            <p:nvPr/>
          </p:nvGrpSpPr>
          <p:grpSpPr>
            <a:xfrm>
              <a:off x="3632736" y="3051591"/>
              <a:ext cx="63288" cy="45217"/>
              <a:chOff x="3450375" y="3038225"/>
              <a:chExt cx="132875" cy="99400"/>
            </a:xfrm>
          </p:grpSpPr>
          <p:sp>
            <p:nvSpPr>
              <p:cNvPr id="1933" name="Google Shape;2493;p67">
                <a:extLst>
                  <a:ext uri="{FF2B5EF4-FFF2-40B4-BE49-F238E27FC236}">
                    <a16:creationId xmlns:a16="http://schemas.microsoft.com/office/drawing/2014/main" id="{F0CEDD54-F46C-B693-2507-CD947D221D85}"/>
                  </a:ext>
                </a:extLst>
              </p:cNvPr>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2494;p67">
                <a:extLst>
                  <a:ext uri="{FF2B5EF4-FFF2-40B4-BE49-F238E27FC236}">
                    <a16:creationId xmlns:a16="http://schemas.microsoft.com/office/drawing/2014/main" id="{6313006A-62A0-C531-95E0-531CC836D43C}"/>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2495;p67">
              <a:extLst>
                <a:ext uri="{FF2B5EF4-FFF2-40B4-BE49-F238E27FC236}">
                  <a16:creationId xmlns:a16="http://schemas.microsoft.com/office/drawing/2014/main" id="{A73E82FC-C7BB-00EE-D1A6-04ECFCC9635A}"/>
                </a:ext>
              </a:extLst>
            </p:cNvPr>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2496;p67">
              <a:extLst>
                <a:ext uri="{FF2B5EF4-FFF2-40B4-BE49-F238E27FC236}">
                  <a16:creationId xmlns:a16="http://schemas.microsoft.com/office/drawing/2014/main" id="{3E3B5E57-13F2-B64E-5B36-528121C61EE8}"/>
                </a:ext>
              </a:extLst>
            </p:cNvPr>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2497;p67">
              <a:extLst>
                <a:ext uri="{FF2B5EF4-FFF2-40B4-BE49-F238E27FC236}">
                  <a16:creationId xmlns:a16="http://schemas.microsoft.com/office/drawing/2014/main" id="{3AFD89E3-2079-746F-B254-338FBB9F1320}"/>
                </a:ext>
              </a:extLst>
            </p:cNvPr>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2498;p67">
              <a:extLst>
                <a:ext uri="{FF2B5EF4-FFF2-40B4-BE49-F238E27FC236}">
                  <a16:creationId xmlns:a16="http://schemas.microsoft.com/office/drawing/2014/main" id="{6D32BE6D-7301-955E-1546-8089EA4D9546}"/>
                </a:ext>
              </a:extLst>
            </p:cNvPr>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2499;p67">
              <a:extLst>
                <a:ext uri="{FF2B5EF4-FFF2-40B4-BE49-F238E27FC236}">
                  <a16:creationId xmlns:a16="http://schemas.microsoft.com/office/drawing/2014/main" id="{49D7636C-F72B-D87A-F17A-8B8B797BC157}"/>
                </a:ext>
              </a:extLst>
            </p:cNvPr>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2500;p67">
              <a:extLst>
                <a:ext uri="{FF2B5EF4-FFF2-40B4-BE49-F238E27FC236}">
                  <a16:creationId xmlns:a16="http://schemas.microsoft.com/office/drawing/2014/main" id="{A5B1B39C-78BB-AA9E-1AE5-98441249F476}"/>
                </a:ext>
              </a:extLst>
            </p:cNvPr>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2501;p67">
              <a:extLst>
                <a:ext uri="{FF2B5EF4-FFF2-40B4-BE49-F238E27FC236}">
                  <a16:creationId xmlns:a16="http://schemas.microsoft.com/office/drawing/2014/main" id="{999C1CD2-BCBA-28C8-8C63-D4A6CA530C92}"/>
                </a:ext>
              </a:extLst>
            </p:cNvPr>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2502;p67">
              <a:extLst>
                <a:ext uri="{FF2B5EF4-FFF2-40B4-BE49-F238E27FC236}">
                  <a16:creationId xmlns:a16="http://schemas.microsoft.com/office/drawing/2014/main" id="{087BAA38-2762-1E46-4ADD-20C29758272F}"/>
                </a:ext>
              </a:extLst>
            </p:cNvPr>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2503;p67">
              <a:extLst>
                <a:ext uri="{FF2B5EF4-FFF2-40B4-BE49-F238E27FC236}">
                  <a16:creationId xmlns:a16="http://schemas.microsoft.com/office/drawing/2014/main" id="{834BA4D0-49B9-0A8D-2D6A-997A2D5D2AB9}"/>
                </a:ext>
              </a:extLst>
            </p:cNvPr>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907" name="Google Shape;2504;p67">
              <a:extLst>
                <a:ext uri="{FF2B5EF4-FFF2-40B4-BE49-F238E27FC236}">
                  <a16:creationId xmlns:a16="http://schemas.microsoft.com/office/drawing/2014/main" id="{F8B12A34-2F35-CAA2-9A13-A8E4324A24A3}"/>
                </a:ext>
              </a:extLst>
            </p:cNvPr>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2505;p67">
              <a:extLst>
                <a:ext uri="{FF2B5EF4-FFF2-40B4-BE49-F238E27FC236}">
                  <a16:creationId xmlns:a16="http://schemas.microsoft.com/office/drawing/2014/main" id="{77514E26-7799-75C3-D014-A486B0735DD9}"/>
                </a:ext>
              </a:extLst>
            </p:cNvPr>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2506;p67">
              <a:extLst>
                <a:ext uri="{FF2B5EF4-FFF2-40B4-BE49-F238E27FC236}">
                  <a16:creationId xmlns:a16="http://schemas.microsoft.com/office/drawing/2014/main" id="{B4A327AB-02C5-B314-C297-0996675C45B4}"/>
                </a:ext>
              </a:extLst>
            </p:cNvPr>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2507;p67">
              <a:extLst>
                <a:ext uri="{FF2B5EF4-FFF2-40B4-BE49-F238E27FC236}">
                  <a16:creationId xmlns:a16="http://schemas.microsoft.com/office/drawing/2014/main" id="{47088A70-FEE0-B19E-1747-103F1858FFD1}"/>
                </a:ext>
              </a:extLst>
            </p:cNvPr>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2508;p67">
              <a:extLst>
                <a:ext uri="{FF2B5EF4-FFF2-40B4-BE49-F238E27FC236}">
                  <a16:creationId xmlns:a16="http://schemas.microsoft.com/office/drawing/2014/main" id="{79DBC6B7-6DDC-901D-159C-BA6C8EB3185B}"/>
                </a:ext>
              </a:extLst>
            </p:cNvPr>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2509;p67">
              <a:extLst>
                <a:ext uri="{FF2B5EF4-FFF2-40B4-BE49-F238E27FC236}">
                  <a16:creationId xmlns:a16="http://schemas.microsoft.com/office/drawing/2014/main" id="{401C84A3-A524-136D-FD7C-8AA21AA0B0ED}"/>
                </a:ext>
              </a:extLst>
            </p:cNvPr>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2510;p67">
              <a:extLst>
                <a:ext uri="{FF2B5EF4-FFF2-40B4-BE49-F238E27FC236}">
                  <a16:creationId xmlns:a16="http://schemas.microsoft.com/office/drawing/2014/main" id="{E6AF9848-D76B-0432-0846-CD62F06A93C6}"/>
                </a:ext>
              </a:extLst>
            </p:cNvPr>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2511;p67">
              <a:extLst>
                <a:ext uri="{FF2B5EF4-FFF2-40B4-BE49-F238E27FC236}">
                  <a16:creationId xmlns:a16="http://schemas.microsoft.com/office/drawing/2014/main" id="{4D5B67AF-2963-2E0C-C1BF-3F973BDDBCBC}"/>
                </a:ext>
              </a:extLst>
            </p:cNvPr>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2512;p67">
              <a:extLst>
                <a:ext uri="{FF2B5EF4-FFF2-40B4-BE49-F238E27FC236}">
                  <a16:creationId xmlns:a16="http://schemas.microsoft.com/office/drawing/2014/main" id="{52650214-CCFE-AAD9-C384-CBF769288621}"/>
                </a:ext>
              </a:extLst>
            </p:cNvPr>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2513;p67">
              <a:extLst>
                <a:ext uri="{FF2B5EF4-FFF2-40B4-BE49-F238E27FC236}">
                  <a16:creationId xmlns:a16="http://schemas.microsoft.com/office/drawing/2014/main" id="{100C2E87-C389-8638-1C69-F4F72308FC2A}"/>
                </a:ext>
              </a:extLst>
            </p:cNvPr>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917" name="Google Shape;2514;p67">
              <a:extLst>
                <a:ext uri="{FF2B5EF4-FFF2-40B4-BE49-F238E27FC236}">
                  <a16:creationId xmlns:a16="http://schemas.microsoft.com/office/drawing/2014/main" id="{562CC3AD-FF88-9CCB-87BC-F62FABA3A65E}"/>
                </a:ext>
              </a:extLst>
            </p:cNvPr>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2515;p67">
              <a:extLst>
                <a:ext uri="{FF2B5EF4-FFF2-40B4-BE49-F238E27FC236}">
                  <a16:creationId xmlns:a16="http://schemas.microsoft.com/office/drawing/2014/main" id="{98593C48-2443-F752-FB1E-C325BDDDDAC4}"/>
                </a:ext>
              </a:extLst>
            </p:cNvPr>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2516;p67">
              <a:extLst>
                <a:ext uri="{FF2B5EF4-FFF2-40B4-BE49-F238E27FC236}">
                  <a16:creationId xmlns:a16="http://schemas.microsoft.com/office/drawing/2014/main" id="{2FE9EA83-5587-E640-DEA8-1932B8845D83}"/>
                </a:ext>
              </a:extLst>
            </p:cNvPr>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2517;p67">
              <a:extLst>
                <a:ext uri="{FF2B5EF4-FFF2-40B4-BE49-F238E27FC236}">
                  <a16:creationId xmlns:a16="http://schemas.microsoft.com/office/drawing/2014/main" id="{92EE3A4B-475A-8DF4-6C3B-BBE0B3665DFB}"/>
                </a:ext>
              </a:extLst>
            </p:cNvPr>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2518;p67">
              <a:extLst>
                <a:ext uri="{FF2B5EF4-FFF2-40B4-BE49-F238E27FC236}">
                  <a16:creationId xmlns:a16="http://schemas.microsoft.com/office/drawing/2014/main" id="{7157B282-1612-FC3F-2C14-6E2F1E8C0886}"/>
                </a:ext>
              </a:extLst>
            </p:cNvPr>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2519;p67">
              <a:extLst>
                <a:ext uri="{FF2B5EF4-FFF2-40B4-BE49-F238E27FC236}">
                  <a16:creationId xmlns:a16="http://schemas.microsoft.com/office/drawing/2014/main" id="{ABFD7D76-307C-E8A5-D48A-7B76B5FAB72A}"/>
                </a:ext>
              </a:extLst>
            </p:cNvPr>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923" name="Google Shape;2520;p67">
              <a:extLst>
                <a:ext uri="{FF2B5EF4-FFF2-40B4-BE49-F238E27FC236}">
                  <a16:creationId xmlns:a16="http://schemas.microsoft.com/office/drawing/2014/main" id="{F73E6CD9-F2F9-3851-E0BE-684C7B3AB2EA}"/>
                </a:ext>
              </a:extLst>
            </p:cNvPr>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2521;p67">
              <a:extLst>
                <a:ext uri="{FF2B5EF4-FFF2-40B4-BE49-F238E27FC236}">
                  <a16:creationId xmlns:a16="http://schemas.microsoft.com/office/drawing/2014/main" id="{E51099DC-E570-8AD5-C78C-2A30FF7B4CB6}"/>
                </a:ext>
              </a:extLst>
            </p:cNvPr>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2522;p67">
              <a:extLst>
                <a:ext uri="{FF2B5EF4-FFF2-40B4-BE49-F238E27FC236}">
                  <a16:creationId xmlns:a16="http://schemas.microsoft.com/office/drawing/2014/main" id="{79A8F71C-CAD3-5EE9-D2DE-89E12852DD77}"/>
                </a:ext>
              </a:extLst>
            </p:cNvPr>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2523;p67">
              <a:extLst>
                <a:ext uri="{FF2B5EF4-FFF2-40B4-BE49-F238E27FC236}">
                  <a16:creationId xmlns:a16="http://schemas.microsoft.com/office/drawing/2014/main" id="{6110A8AD-BC1E-7F78-97C5-1270E6FAA682}"/>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2524;p67">
              <a:extLst>
                <a:ext uri="{FF2B5EF4-FFF2-40B4-BE49-F238E27FC236}">
                  <a16:creationId xmlns:a16="http://schemas.microsoft.com/office/drawing/2014/main" id="{6C575B31-76BA-CBDD-FB78-B74106B0F86F}"/>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2525;p67">
              <a:extLst>
                <a:ext uri="{FF2B5EF4-FFF2-40B4-BE49-F238E27FC236}">
                  <a16:creationId xmlns:a16="http://schemas.microsoft.com/office/drawing/2014/main" id="{F26B656B-AFF5-6E0B-0FEC-2CEEFAEDB2CB}"/>
                </a:ext>
              </a:extLst>
            </p:cNvPr>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2526;p67">
              <a:extLst>
                <a:ext uri="{FF2B5EF4-FFF2-40B4-BE49-F238E27FC236}">
                  <a16:creationId xmlns:a16="http://schemas.microsoft.com/office/drawing/2014/main" id="{51B7ED87-6EE9-200B-13A7-3F33BB657DA3}"/>
                </a:ext>
              </a:extLst>
            </p:cNvPr>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5F7D95"/>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2527;p67">
              <a:extLst>
                <a:ext uri="{FF2B5EF4-FFF2-40B4-BE49-F238E27FC236}">
                  <a16:creationId xmlns:a16="http://schemas.microsoft.com/office/drawing/2014/main" id="{21CF2C86-D0C9-9E76-9721-8FE1685BF2FB}"/>
                </a:ext>
              </a:extLst>
            </p:cNvPr>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2528;p67">
              <a:extLst>
                <a:ext uri="{FF2B5EF4-FFF2-40B4-BE49-F238E27FC236}">
                  <a16:creationId xmlns:a16="http://schemas.microsoft.com/office/drawing/2014/main" id="{1C376025-5B21-ADD1-025A-507AA9857240}"/>
                </a:ext>
              </a:extLst>
            </p:cNvPr>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2529;p67">
              <a:extLst>
                <a:ext uri="{FF2B5EF4-FFF2-40B4-BE49-F238E27FC236}">
                  <a16:creationId xmlns:a16="http://schemas.microsoft.com/office/drawing/2014/main" id="{8628A9D1-47F3-5F8A-880B-968507BAA7B5}"/>
                </a:ext>
              </a:extLst>
            </p:cNvPr>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846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3"/>
          <p:cNvSpPr txBox="1">
            <a:spLocks noGrp="1"/>
          </p:cNvSpPr>
          <p:nvPr>
            <p:ph type="title"/>
          </p:nvPr>
        </p:nvSpPr>
        <p:spPr>
          <a:xfrm>
            <a:off x="2061100" y="1507700"/>
            <a:ext cx="6367800" cy="2529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400"/>
              <a:t>03. SOLUCIONES Y ALTERNATIVAS</a:t>
            </a:r>
            <a:endParaRPr/>
          </a:p>
        </p:txBody>
      </p:sp>
      <p:grpSp>
        <p:nvGrpSpPr>
          <p:cNvPr id="1188" name="Google Shape;1188;p53"/>
          <p:cNvGrpSpPr/>
          <p:nvPr/>
        </p:nvGrpSpPr>
        <p:grpSpPr>
          <a:xfrm>
            <a:off x="565050" y="1239850"/>
            <a:ext cx="1496052" cy="5143475"/>
            <a:chOff x="715100" y="1239850"/>
            <a:chExt cx="1496052" cy="5143475"/>
          </a:xfrm>
        </p:grpSpPr>
        <p:sp>
          <p:nvSpPr>
            <p:cNvPr id="1189" name="Google Shape;1189;p53"/>
            <p:cNvSpPr/>
            <p:nvPr/>
          </p:nvSpPr>
          <p:spPr>
            <a:xfrm>
              <a:off x="1167977" y="2247155"/>
              <a:ext cx="471550" cy="989927"/>
            </a:xfrm>
            <a:custGeom>
              <a:avLst/>
              <a:gdLst/>
              <a:ahLst/>
              <a:cxnLst/>
              <a:rect l="l" t="t" r="r" b="b"/>
              <a:pathLst>
                <a:path w="5730" h="12029" extrusionOk="0">
                  <a:moveTo>
                    <a:pt x="3585" y="1"/>
                  </a:moveTo>
                  <a:cubicBezTo>
                    <a:pt x="2289" y="1"/>
                    <a:pt x="1066" y="170"/>
                    <a:pt x="0" y="403"/>
                  </a:cubicBezTo>
                  <a:cubicBezTo>
                    <a:pt x="584" y="3521"/>
                    <a:pt x="4340" y="12029"/>
                    <a:pt x="4340" y="12029"/>
                  </a:cubicBezTo>
                  <a:cubicBezTo>
                    <a:pt x="5676" y="7379"/>
                    <a:pt x="5712" y="1518"/>
                    <a:pt x="5729" y="165"/>
                  </a:cubicBezTo>
                  <a:cubicBezTo>
                    <a:pt x="5002" y="50"/>
                    <a:pt x="4283" y="1"/>
                    <a:pt x="3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3"/>
            <p:cNvSpPr/>
            <p:nvPr/>
          </p:nvSpPr>
          <p:spPr>
            <a:xfrm>
              <a:off x="1218507" y="2364180"/>
              <a:ext cx="133482" cy="113403"/>
            </a:xfrm>
            <a:custGeom>
              <a:avLst/>
              <a:gdLst/>
              <a:ahLst/>
              <a:cxnLst/>
              <a:rect l="l" t="t" r="r" b="b"/>
              <a:pathLst>
                <a:path w="1622" h="1378" extrusionOk="0">
                  <a:moveTo>
                    <a:pt x="0" y="0"/>
                  </a:moveTo>
                  <a:cubicBezTo>
                    <a:pt x="0" y="0"/>
                    <a:pt x="0" y="0"/>
                    <a:pt x="0" y="1"/>
                  </a:cubicBezTo>
                  <a:lnTo>
                    <a:pt x="119" y="418"/>
                  </a:lnTo>
                  <a:cubicBezTo>
                    <a:pt x="644" y="1175"/>
                    <a:pt x="1622" y="1378"/>
                    <a:pt x="1622" y="1378"/>
                  </a:cubicBezTo>
                  <a:cubicBezTo>
                    <a:pt x="497" y="863"/>
                    <a:pt x="7"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1538394" y="2334718"/>
              <a:ext cx="76617" cy="121303"/>
            </a:xfrm>
            <a:custGeom>
              <a:avLst/>
              <a:gdLst/>
              <a:ahLst/>
              <a:cxnLst/>
              <a:rect l="l" t="t" r="r" b="b"/>
              <a:pathLst>
                <a:path w="931" h="1474" extrusionOk="0">
                  <a:moveTo>
                    <a:pt x="924" y="1"/>
                  </a:moveTo>
                  <a:lnTo>
                    <a:pt x="0" y="1473"/>
                  </a:lnTo>
                  <a:cubicBezTo>
                    <a:pt x="0" y="1473"/>
                    <a:pt x="763" y="770"/>
                    <a:pt x="930" y="144"/>
                  </a:cubicBezTo>
                  <a:lnTo>
                    <a:pt x="924"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3"/>
            <p:cNvSpPr/>
            <p:nvPr/>
          </p:nvSpPr>
          <p:spPr>
            <a:xfrm>
              <a:off x="821016" y="3850367"/>
              <a:ext cx="1115344" cy="2532958"/>
            </a:xfrm>
            <a:custGeom>
              <a:avLst/>
              <a:gdLst/>
              <a:ahLst/>
              <a:cxnLst/>
              <a:rect l="l" t="t" r="r" b="b"/>
              <a:pathLst>
                <a:path w="13553" h="30779" extrusionOk="0">
                  <a:moveTo>
                    <a:pt x="13385" y="0"/>
                  </a:moveTo>
                  <a:lnTo>
                    <a:pt x="13385" y="6"/>
                  </a:lnTo>
                  <a:lnTo>
                    <a:pt x="2553" y="6"/>
                  </a:lnTo>
                  <a:lnTo>
                    <a:pt x="1" y="30275"/>
                  </a:lnTo>
                  <a:cubicBezTo>
                    <a:pt x="936" y="30618"/>
                    <a:pt x="1759" y="30726"/>
                    <a:pt x="2425" y="30726"/>
                  </a:cubicBezTo>
                  <a:cubicBezTo>
                    <a:pt x="3549" y="30726"/>
                    <a:pt x="4222" y="30418"/>
                    <a:pt x="4222" y="30418"/>
                  </a:cubicBezTo>
                  <a:lnTo>
                    <a:pt x="8020" y="3953"/>
                  </a:lnTo>
                  <a:lnTo>
                    <a:pt x="8956" y="30424"/>
                  </a:lnTo>
                  <a:cubicBezTo>
                    <a:pt x="9587" y="30685"/>
                    <a:pt x="10228" y="30779"/>
                    <a:pt x="10823" y="30779"/>
                  </a:cubicBezTo>
                  <a:cubicBezTo>
                    <a:pt x="12336" y="30779"/>
                    <a:pt x="13552" y="30174"/>
                    <a:pt x="13552" y="30174"/>
                  </a:cubicBezTo>
                  <a:lnTo>
                    <a:pt x="133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a:off x="996718" y="4020638"/>
              <a:ext cx="927382" cy="249272"/>
            </a:xfrm>
            <a:custGeom>
              <a:avLst/>
              <a:gdLst/>
              <a:ahLst/>
              <a:cxnLst/>
              <a:rect l="l" t="t" r="r" b="b"/>
              <a:pathLst>
                <a:path w="11269" h="3029" extrusionOk="0">
                  <a:moveTo>
                    <a:pt x="298" y="0"/>
                  </a:moveTo>
                  <a:lnTo>
                    <a:pt x="0" y="3029"/>
                  </a:lnTo>
                  <a:cubicBezTo>
                    <a:pt x="5289" y="2498"/>
                    <a:pt x="11268" y="149"/>
                    <a:pt x="11268" y="149"/>
                  </a:cubicBezTo>
                  <a:lnTo>
                    <a:pt x="29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848009" y="2249871"/>
              <a:ext cx="1122175" cy="1840857"/>
            </a:xfrm>
            <a:custGeom>
              <a:avLst/>
              <a:gdLst/>
              <a:ahLst/>
              <a:cxnLst/>
              <a:rect l="l" t="t" r="r" b="b"/>
              <a:pathLst>
                <a:path w="13636" h="22369" extrusionOk="0">
                  <a:moveTo>
                    <a:pt x="9296" y="0"/>
                  </a:moveTo>
                  <a:lnTo>
                    <a:pt x="9296" y="0"/>
                  </a:lnTo>
                  <a:cubicBezTo>
                    <a:pt x="9284" y="1276"/>
                    <a:pt x="9528" y="6648"/>
                    <a:pt x="8437" y="11167"/>
                  </a:cubicBezTo>
                  <a:cubicBezTo>
                    <a:pt x="8371" y="11441"/>
                    <a:pt x="8300" y="11716"/>
                    <a:pt x="8222" y="11996"/>
                  </a:cubicBezTo>
                  <a:cubicBezTo>
                    <a:pt x="8222" y="11996"/>
                    <a:pt x="8020" y="11477"/>
                    <a:pt x="7710" y="10654"/>
                  </a:cubicBezTo>
                  <a:cubicBezTo>
                    <a:pt x="6726" y="8079"/>
                    <a:pt x="4651" y="2493"/>
                    <a:pt x="4198" y="120"/>
                  </a:cubicBezTo>
                  <a:cubicBezTo>
                    <a:pt x="1897" y="626"/>
                    <a:pt x="1" y="1658"/>
                    <a:pt x="1" y="1658"/>
                  </a:cubicBezTo>
                  <a:cubicBezTo>
                    <a:pt x="19" y="1783"/>
                    <a:pt x="43" y="1920"/>
                    <a:pt x="55" y="2057"/>
                  </a:cubicBezTo>
                  <a:cubicBezTo>
                    <a:pt x="382" y="4508"/>
                    <a:pt x="1008" y="7775"/>
                    <a:pt x="1008" y="7775"/>
                  </a:cubicBezTo>
                  <a:cubicBezTo>
                    <a:pt x="1450" y="9540"/>
                    <a:pt x="1545" y="12544"/>
                    <a:pt x="1521" y="15317"/>
                  </a:cubicBezTo>
                  <a:cubicBezTo>
                    <a:pt x="1491" y="18733"/>
                    <a:pt x="1277" y="21791"/>
                    <a:pt x="1277" y="21791"/>
                  </a:cubicBezTo>
                  <a:cubicBezTo>
                    <a:pt x="3521" y="22218"/>
                    <a:pt x="5512" y="22368"/>
                    <a:pt x="7202" y="22368"/>
                  </a:cubicBezTo>
                  <a:cubicBezTo>
                    <a:pt x="11172" y="22368"/>
                    <a:pt x="13475" y="21541"/>
                    <a:pt x="13475" y="21541"/>
                  </a:cubicBezTo>
                  <a:cubicBezTo>
                    <a:pt x="13588" y="18888"/>
                    <a:pt x="13636" y="16509"/>
                    <a:pt x="13636" y="14393"/>
                  </a:cubicBezTo>
                  <a:cubicBezTo>
                    <a:pt x="13624" y="6815"/>
                    <a:pt x="13010" y="2618"/>
                    <a:pt x="12777" y="1300"/>
                  </a:cubicBezTo>
                  <a:cubicBezTo>
                    <a:pt x="12724" y="984"/>
                    <a:pt x="12688" y="835"/>
                    <a:pt x="12688" y="835"/>
                  </a:cubicBezTo>
                  <a:cubicBezTo>
                    <a:pt x="11645" y="352"/>
                    <a:pt x="10339" y="167"/>
                    <a:pt x="9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3"/>
            <p:cNvSpPr/>
            <p:nvPr/>
          </p:nvSpPr>
          <p:spPr>
            <a:xfrm>
              <a:off x="852947" y="2352906"/>
              <a:ext cx="1117731" cy="1161759"/>
            </a:xfrm>
            <a:custGeom>
              <a:avLst/>
              <a:gdLst/>
              <a:ahLst/>
              <a:cxnLst/>
              <a:rect l="l" t="t" r="r" b="b"/>
              <a:pathLst>
                <a:path w="13582" h="14117" extrusionOk="0">
                  <a:moveTo>
                    <a:pt x="12634" y="0"/>
                  </a:moveTo>
                  <a:lnTo>
                    <a:pt x="12306" y="4371"/>
                  </a:lnTo>
                  <a:lnTo>
                    <a:pt x="12360" y="9802"/>
                  </a:lnTo>
                  <a:lnTo>
                    <a:pt x="8615" y="10303"/>
                  </a:lnTo>
                  <a:cubicBezTo>
                    <a:pt x="8544" y="10166"/>
                    <a:pt x="8466" y="10040"/>
                    <a:pt x="8389" y="9921"/>
                  </a:cubicBezTo>
                  <a:cubicBezTo>
                    <a:pt x="8222" y="9677"/>
                    <a:pt x="8067" y="9480"/>
                    <a:pt x="7942" y="9355"/>
                  </a:cubicBezTo>
                  <a:lnTo>
                    <a:pt x="7656" y="9408"/>
                  </a:lnTo>
                  <a:lnTo>
                    <a:pt x="2922" y="10237"/>
                  </a:lnTo>
                  <a:cubicBezTo>
                    <a:pt x="2922" y="10237"/>
                    <a:pt x="1561" y="816"/>
                    <a:pt x="28" y="816"/>
                  </a:cubicBezTo>
                  <a:cubicBezTo>
                    <a:pt x="19" y="816"/>
                    <a:pt x="10" y="817"/>
                    <a:pt x="1" y="817"/>
                  </a:cubicBezTo>
                  <a:cubicBezTo>
                    <a:pt x="322" y="3250"/>
                    <a:pt x="948" y="6523"/>
                    <a:pt x="948" y="6523"/>
                  </a:cubicBezTo>
                  <a:cubicBezTo>
                    <a:pt x="1390" y="8288"/>
                    <a:pt x="1485" y="11292"/>
                    <a:pt x="1461" y="14065"/>
                  </a:cubicBezTo>
                  <a:cubicBezTo>
                    <a:pt x="1627" y="14088"/>
                    <a:pt x="1902" y="14117"/>
                    <a:pt x="2280" y="14117"/>
                  </a:cubicBezTo>
                  <a:cubicBezTo>
                    <a:pt x="3420" y="14117"/>
                    <a:pt x="5500" y="13860"/>
                    <a:pt x="8371" y="12449"/>
                  </a:cubicBezTo>
                  <a:cubicBezTo>
                    <a:pt x="10066" y="13016"/>
                    <a:pt x="11486" y="13193"/>
                    <a:pt x="12609" y="13193"/>
                  </a:cubicBezTo>
                  <a:cubicBezTo>
                    <a:pt x="12963" y="13193"/>
                    <a:pt x="13287" y="13175"/>
                    <a:pt x="13582" y="13146"/>
                  </a:cubicBezTo>
                  <a:cubicBezTo>
                    <a:pt x="13576" y="5569"/>
                    <a:pt x="12956" y="1372"/>
                    <a:pt x="12723" y="54"/>
                  </a:cubicBezTo>
                  <a:cubicBezTo>
                    <a:pt x="12664" y="18"/>
                    <a:pt x="12634" y="0"/>
                    <a:pt x="1263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3"/>
            <p:cNvSpPr/>
            <p:nvPr/>
          </p:nvSpPr>
          <p:spPr>
            <a:xfrm>
              <a:off x="1355860" y="2332332"/>
              <a:ext cx="270915" cy="983261"/>
            </a:xfrm>
            <a:custGeom>
              <a:avLst/>
              <a:gdLst/>
              <a:ahLst/>
              <a:cxnLst/>
              <a:rect l="l" t="t" r="r" b="b"/>
              <a:pathLst>
                <a:path w="3292" h="11948" extrusionOk="0">
                  <a:moveTo>
                    <a:pt x="925" y="0"/>
                  </a:moveTo>
                  <a:lnTo>
                    <a:pt x="0" y="1341"/>
                  </a:lnTo>
                  <a:lnTo>
                    <a:pt x="650" y="2379"/>
                  </a:lnTo>
                  <a:lnTo>
                    <a:pt x="776" y="10791"/>
                  </a:lnTo>
                  <a:lnTo>
                    <a:pt x="2051" y="11948"/>
                  </a:lnTo>
                  <a:lnTo>
                    <a:pt x="3291" y="10350"/>
                  </a:lnTo>
                  <a:lnTo>
                    <a:pt x="1473" y="2313"/>
                  </a:lnTo>
                  <a:lnTo>
                    <a:pt x="2218" y="1008"/>
                  </a:lnTo>
                  <a:lnTo>
                    <a:pt x="9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1252331" y="1966278"/>
              <a:ext cx="284165" cy="387692"/>
            </a:xfrm>
            <a:custGeom>
              <a:avLst/>
              <a:gdLst/>
              <a:ahLst/>
              <a:cxnLst/>
              <a:rect l="l" t="t" r="r" b="b"/>
              <a:pathLst>
                <a:path w="3453" h="4711" extrusionOk="0">
                  <a:moveTo>
                    <a:pt x="3327" y="0"/>
                  </a:moveTo>
                  <a:lnTo>
                    <a:pt x="1" y="90"/>
                  </a:lnTo>
                  <a:lnTo>
                    <a:pt x="54" y="2099"/>
                  </a:lnTo>
                  <a:lnTo>
                    <a:pt x="126" y="4710"/>
                  </a:lnTo>
                  <a:lnTo>
                    <a:pt x="3452" y="4609"/>
                  </a:lnTo>
                  <a:lnTo>
                    <a:pt x="3393" y="2606"/>
                  </a:lnTo>
                  <a:lnTo>
                    <a:pt x="3327" y="0"/>
                  </a:ln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1175795" y="2194897"/>
              <a:ext cx="462251" cy="283177"/>
            </a:xfrm>
            <a:custGeom>
              <a:avLst/>
              <a:gdLst/>
              <a:ahLst/>
              <a:cxnLst/>
              <a:rect l="l" t="t" r="r" b="b"/>
              <a:pathLst>
                <a:path w="5617" h="3441" extrusionOk="0">
                  <a:moveTo>
                    <a:pt x="1008" y="1"/>
                  </a:moveTo>
                  <a:lnTo>
                    <a:pt x="0" y="1020"/>
                  </a:lnTo>
                  <a:cubicBezTo>
                    <a:pt x="0" y="1020"/>
                    <a:pt x="609" y="2868"/>
                    <a:pt x="2147" y="3441"/>
                  </a:cubicBezTo>
                  <a:lnTo>
                    <a:pt x="3107" y="1980"/>
                  </a:lnTo>
                  <a:lnTo>
                    <a:pt x="4412" y="3190"/>
                  </a:lnTo>
                  <a:cubicBezTo>
                    <a:pt x="4412" y="3190"/>
                    <a:pt x="5617" y="1748"/>
                    <a:pt x="5515" y="806"/>
                  </a:cubicBezTo>
                  <a:lnTo>
                    <a:pt x="4329" y="42"/>
                  </a:lnTo>
                  <a:cubicBezTo>
                    <a:pt x="4329" y="42"/>
                    <a:pt x="4174" y="1199"/>
                    <a:pt x="3113" y="1676"/>
                  </a:cubicBezTo>
                  <a:cubicBezTo>
                    <a:pt x="3113" y="1676"/>
                    <a:pt x="1145" y="1294"/>
                    <a:pt x="10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3"/>
            <p:cNvSpPr/>
            <p:nvPr/>
          </p:nvSpPr>
          <p:spPr>
            <a:xfrm>
              <a:off x="1094322" y="2249871"/>
              <a:ext cx="686999" cy="1090738"/>
            </a:xfrm>
            <a:custGeom>
              <a:avLst/>
              <a:gdLst/>
              <a:ahLst/>
              <a:cxnLst/>
              <a:rect l="l" t="t" r="r" b="b"/>
              <a:pathLst>
                <a:path w="8348" h="13254" extrusionOk="0">
                  <a:moveTo>
                    <a:pt x="6303" y="0"/>
                  </a:moveTo>
                  <a:cubicBezTo>
                    <a:pt x="6291" y="1360"/>
                    <a:pt x="6565" y="7328"/>
                    <a:pt x="5229" y="11984"/>
                  </a:cubicBezTo>
                  <a:cubicBezTo>
                    <a:pt x="5229" y="11984"/>
                    <a:pt x="1801" y="3244"/>
                    <a:pt x="1205" y="120"/>
                  </a:cubicBezTo>
                  <a:cubicBezTo>
                    <a:pt x="824" y="203"/>
                    <a:pt x="466" y="299"/>
                    <a:pt x="120" y="406"/>
                  </a:cubicBezTo>
                  <a:cubicBezTo>
                    <a:pt x="1" y="2194"/>
                    <a:pt x="96" y="4537"/>
                    <a:pt x="96" y="4537"/>
                  </a:cubicBezTo>
                  <a:lnTo>
                    <a:pt x="1491" y="4746"/>
                  </a:lnTo>
                  <a:lnTo>
                    <a:pt x="603" y="5623"/>
                  </a:lnTo>
                  <a:cubicBezTo>
                    <a:pt x="1616" y="7966"/>
                    <a:pt x="5235" y="13254"/>
                    <a:pt x="5235" y="13254"/>
                  </a:cubicBezTo>
                  <a:cubicBezTo>
                    <a:pt x="6356" y="11048"/>
                    <a:pt x="8264" y="4931"/>
                    <a:pt x="8264" y="4931"/>
                  </a:cubicBezTo>
                  <a:lnTo>
                    <a:pt x="7322" y="4424"/>
                  </a:lnTo>
                  <a:lnTo>
                    <a:pt x="8347" y="3703"/>
                  </a:lnTo>
                  <a:lnTo>
                    <a:pt x="7316" y="167"/>
                  </a:lnTo>
                  <a:cubicBezTo>
                    <a:pt x="6964" y="78"/>
                    <a:pt x="6607" y="48"/>
                    <a:pt x="6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3"/>
            <p:cNvSpPr/>
            <p:nvPr/>
          </p:nvSpPr>
          <p:spPr>
            <a:xfrm>
              <a:off x="881421" y="2531982"/>
              <a:ext cx="1090244" cy="743371"/>
            </a:xfrm>
            <a:custGeom>
              <a:avLst/>
              <a:gdLst/>
              <a:ahLst/>
              <a:cxnLst/>
              <a:rect l="l" t="t" r="r" b="b"/>
              <a:pathLst>
                <a:path w="13248" h="9033" extrusionOk="0">
                  <a:moveTo>
                    <a:pt x="12705" y="1"/>
                  </a:moveTo>
                  <a:lnTo>
                    <a:pt x="11966" y="2099"/>
                  </a:lnTo>
                  <a:cubicBezTo>
                    <a:pt x="11966" y="2099"/>
                    <a:pt x="11847" y="5688"/>
                    <a:pt x="11012" y="5927"/>
                  </a:cubicBezTo>
                  <a:cubicBezTo>
                    <a:pt x="10696" y="6016"/>
                    <a:pt x="9480" y="6284"/>
                    <a:pt x="8311" y="6493"/>
                  </a:cubicBezTo>
                  <a:cubicBezTo>
                    <a:pt x="8180" y="7197"/>
                    <a:pt x="8025" y="7888"/>
                    <a:pt x="7834" y="8550"/>
                  </a:cubicBezTo>
                  <a:cubicBezTo>
                    <a:pt x="7834" y="8550"/>
                    <a:pt x="7506" y="7805"/>
                    <a:pt x="7071" y="6666"/>
                  </a:cubicBezTo>
                  <a:cubicBezTo>
                    <a:pt x="6165" y="6757"/>
                    <a:pt x="5219" y="6996"/>
                    <a:pt x="4426" y="6996"/>
                  </a:cubicBezTo>
                  <a:cubicBezTo>
                    <a:pt x="3861" y="6996"/>
                    <a:pt x="3374" y="6875"/>
                    <a:pt x="3035" y="6493"/>
                  </a:cubicBezTo>
                  <a:cubicBezTo>
                    <a:pt x="3035" y="6493"/>
                    <a:pt x="1652" y="3381"/>
                    <a:pt x="1288" y="1264"/>
                  </a:cubicBezTo>
                  <a:lnTo>
                    <a:pt x="0" y="907"/>
                  </a:lnTo>
                  <a:lnTo>
                    <a:pt x="0" y="907"/>
                  </a:lnTo>
                  <a:cubicBezTo>
                    <a:pt x="298" y="2725"/>
                    <a:pt x="608" y="4347"/>
                    <a:pt x="608" y="4347"/>
                  </a:cubicBezTo>
                  <a:cubicBezTo>
                    <a:pt x="907" y="5545"/>
                    <a:pt x="1056" y="7244"/>
                    <a:pt x="1133" y="9033"/>
                  </a:cubicBezTo>
                  <a:lnTo>
                    <a:pt x="1133" y="9021"/>
                  </a:lnTo>
                  <a:lnTo>
                    <a:pt x="13248" y="9021"/>
                  </a:lnTo>
                  <a:cubicBezTo>
                    <a:pt x="13230" y="4532"/>
                    <a:pt x="12902" y="1902"/>
                    <a:pt x="1270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1350922" y="2318588"/>
              <a:ext cx="860230" cy="1085965"/>
            </a:xfrm>
            <a:custGeom>
              <a:avLst/>
              <a:gdLst/>
              <a:ahLst/>
              <a:cxnLst/>
              <a:rect l="l" t="t" r="r" b="b"/>
              <a:pathLst>
                <a:path w="10453" h="13196" extrusionOk="0">
                  <a:moveTo>
                    <a:pt x="6583" y="0"/>
                  </a:moveTo>
                  <a:lnTo>
                    <a:pt x="6249" y="4364"/>
                  </a:lnTo>
                  <a:lnTo>
                    <a:pt x="6297" y="9796"/>
                  </a:lnTo>
                  <a:lnTo>
                    <a:pt x="681" y="10547"/>
                  </a:lnTo>
                  <a:lnTo>
                    <a:pt x="1" y="11507"/>
                  </a:lnTo>
                  <a:cubicBezTo>
                    <a:pt x="2756" y="12833"/>
                    <a:pt x="4954" y="13196"/>
                    <a:pt x="6553" y="13196"/>
                  </a:cubicBezTo>
                  <a:cubicBezTo>
                    <a:pt x="8290" y="13196"/>
                    <a:pt x="9320" y="12768"/>
                    <a:pt x="9594" y="12681"/>
                  </a:cubicBezTo>
                  <a:cubicBezTo>
                    <a:pt x="10112" y="12508"/>
                    <a:pt x="10452" y="9682"/>
                    <a:pt x="9421" y="5437"/>
                  </a:cubicBezTo>
                  <a:cubicBezTo>
                    <a:pt x="8330" y="906"/>
                    <a:pt x="6583" y="0"/>
                    <a:pt x="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1350428" y="3125173"/>
              <a:ext cx="519199" cy="239972"/>
            </a:xfrm>
            <a:custGeom>
              <a:avLst/>
              <a:gdLst/>
              <a:ahLst/>
              <a:cxnLst/>
              <a:rect l="l" t="t" r="r" b="b"/>
              <a:pathLst>
                <a:path w="6309" h="2916" extrusionOk="0">
                  <a:moveTo>
                    <a:pt x="6309" y="1"/>
                  </a:moveTo>
                  <a:lnTo>
                    <a:pt x="687" y="752"/>
                  </a:lnTo>
                  <a:lnTo>
                    <a:pt x="1" y="1718"/>
                  </a:lnTo>
                  <a:cubicBezTo>
                    <a:pt x="1515" y="2439"/>
                    <a:pt x="2082" y="2654"/>
                    <a:pt x="3155" y="2916"/>
                  </a:cubicBezTo>
                  <a:cubicBezTo>
                    <a:pt x="3989" y="1688"/>
                    <a:pt x="6308" y="1"/>
                    <a:pt x="630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1583492" y="3052094"/>
              <a:ext cx="286140" cy="208124"/>
            </a:xfrm>
            <a:custGeom>
              <a:avLst/>
              <a:gdLst/>
              <a:ahLst/>
              <a:cxnLst/>
              <a:rect l="l" t="t" r="r" b="b"/>
              <a:pathLst>
                <a:path w="3477" h="2529" extrusionOk="0">
                  <a:moveTo>
                    <a:pt x="2019" y="1"/>
                  </a:moveTo>
                  <a:cubicBezTo>
                    <a:pt x="1524" y="1"/>
                    <a:pt x="867" y="149"/>
                    <a:pt x="1" y="567"/>
                  </a:cubicBezTo>
                  <a:cubicBezTo>
                    <a:pt x="1" y="567"/>
                    <a:pt x="353" y="1532"/>
                    <a:pt x="901" y="2528"/>
                  </a:cubicBezTo>
                  <a:cubicBezTo>
                    <a:pt x="1706" y="2069"/>
                    <a:pt x="2564" y="1520"/>
                    <a:pt x="3477" y="883"/>
                  </a:cubicBezTo>
                  <a:cubicBezTo>
                    <a:pt x="3477" y="883"/>
                    <a:pt x="3228" y="1"/>
                    <a:pt x="2019" y="1"/>
                  </a:cubicBez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1507944" y="3087399"/>
              <a:ext cx="149777" cy="211087"/>
            </a:xfrm>
            <a:custGeom>
              <a:avLst/>
              <a:gdLst/>
              <a:ahLst/>
              <a:cxnLst/>
              <a:rect l="l" t="t" r="r" b="b"/>
              <a:pathLst>
                <a:path w="1820" h="2565" extrusionOk="0">
                  <a:moveTo>
                    <a:pt x="817" y="0"/>
                  </a:moveTo>
                  <a:lnTo>
                    <a:pt x="1" y="126"/>
                  </a:lnTo>
                  <a:cubicBezTo>
                    <a:pt x="239" y="668"/>
                    <a:pt x="627" y="1378"/>
                    <a:pt x="996" y="2564"/>
                  </a:cubicBezTo>
                  <a:cubicBezTo>
                    <a:pt x="1265" y="2421"/>
                    <a:pt x="1539" y="2272"/>
                    <a:pt x="1819" y="2105"/>
                  </a:cubicBezTo>
                  <a:cubicBezTo>
                    <a:pt x="1819" y="686"/>
                    <a:pt x="817" y="0"/>
                    <a:pt x="8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715100" y="2385577"/>
              <a:ext cx="891996" cy="1095264"/>
            </a:xfrm>
            <a:custGeom>
              <a:avLst/>
              <a:gdLst/>
              <a:ahLst/>
              <a:cxnLst/>
              <a:rect l="l" t="t" r="r" b="b"/>
              <a:pathLst>
                <a:path w="10839" h="13309" extrusionOk="0">
                  <a:moveTo>
                    <a:pt x="1695" y="0"/>
                  </a:moveTo>
                  <a:cubicBezTo>
                    <a:pt x="1669" y="0"/>
                    <a:pt x="1642" y="3"/>
                    <a:pt x="1616" y="9"/>
                  </a:cubicBezTo>
                  <a:cubicBezTo>
                    <a:pt x="1616" y="9"/>
                    <a:pt x="0" y="808"/>
                    <a:pt x="543" y="7139"/>
                  </a:cubicBezTo>
                  <a:cubicBezTo>
                    <a:pt x="1049" y="12998"/>
                    <a:pt x="2680" y="13222"/>
                    <a:pt x="2926" y="13222"/>
                  </a:cubicBezTo>
                  <a:cubicBezTo>
                    <a:pt x="2946" y="13222"/>
                    <a:pt x="2957" y="13220"/>
                    <a:pt x="2957" y="13220"/>
                  </a:cubicBezTo>
                  <a:cubicBezTo>
                    <a:pt x="2957" y="13220"/>
                    <a:pt x="3303" y="13308"/>
                    <a:pt x="3966" y="13308"/>
                  </a:cubicBezTo>
                  <a:cubicBezTo>
                    <a:pt x="5198" y="13308"/>
                    <a:pt x="7525" y="13006"/>
                    <a:pt x="10761" y="11277"/>
                  </a:cubicBezTo>
                  <a:cubicBezTo>
                    <a:pt x="10839" y="10114"/>
                    <a:pt x="10022" y="8958"/>
                    <a:pt x="9617" y="8540"/>
                  </a:cubicBezTo>
                  <a:lnTo>
                    <a:pt x="4591" y="9423"/>
                  </a:lnTo>
                  <a:cubicBezTo>
                    <a:pt x="4591" y="9423"/>
                    <a:pt x="3231"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874014" y="2953009"/>
              <a:ext cx="383824" cy="260134"/>
            </a:xfrm>
            <a:custGeom>
              <a:avLst/>
              <a:gdLst/>
              <a:ahLst/>
              <a:cxnLst/>
              <a:rect l="l" t="t" r="r" b="b"/>
              <a:pathLst>
                <a:path w="4664" h="3161" extrusionOk="0">
                  <a:moveTo>
                    <a:pt x="678" y="0"/>
                  </a:moveTo>
                  <a:cubicBezTo>
                    <a:pt x="528" y="0"/>
                    <a:pt x="412" y="49"/>
                    <a:pt x="353" y="173"/>
                  </a:cubicBezTo>
                  <a:cubicBezTo>
                    <a:pt x="156" y="572"/>
                    <a:pt x="1700" y="1079"/>
                    <a:pt x="1783" y="1145"/>
                  </a:cubicBezTo>
                  <a:cubicBezTo>
                    <a:pt x="1783" y="1145"/>
                    <a:pt x="1234" y="1058"/>
                    <a:pt x="752" y="1058"/>
                  </a:cubicBezTo>
                  <a:cubicBezTo>
                    <a:pt x="388" y="1058"/>
                    <a:pt x="63" y="1107"/>
                    <a:pt x="43" y="1282"/>
                  </a:cubicBezTo>
                  <a:cubicBezTo>
                    <a:pt x="1" y="1681"/>
                    <a:pt x="1438" y="1741"/>
                    <a:pt x="1438" y="1741"/>
                  </a:cubicBezTo>
                  <a:cubicBezTo>
                    <a:pt x="1438" y="1741"/>
                    <a:pt x="221" y="1830"/>
                    <a:pt x="281" y="2277"/>
                  </a:cubicBezTo>
                  <a:cubicBezTo>
                    <a:pt x="296" y="2391"/>
                    <a:pt x="443" y="2429"/>
                    <a:pt x="634" y="2429"/>
                  </a:cubicBezTo>
                  <a:cubicBezTo>
                    <a:pt x="1035" y="2429"/>
                    <a:pt x="1634" y="2260"/>
                    <a:pt x="1634" y="2259"/>
                  </a:cubicBezTo>
                  <a:lnTo>
                    <a:pt x="1634" y="2259"/>
                  </a:lnTo>
                  <a:cubicBezTo>
                    <a:pt x="1634" y="2260"/>
                    <a:pt x="651" y="2647"/>
                    <a:pt x="603" y="3040"/>
                  </a:cubicBezTo>
                  <a:cubicBezTo>
                    <a:pt x="594" y="3126"/>
                    <a:pt x="657" y="3160"/>
                    <a:pt x="763" y="3160"/>
                  </a:cubicBezTo>
                  <a:cubicBezTo>
                    <a:pt x="1144" y="3160"/>
                    <a:pt x="2086" y="2719"/>
                    <a:pt x="2272" y="2635"/>
                  </a:cubicBezTo>
                  <a:cubicBezTo>
                    <a:pt x="2547" y="2516"/>
                    <a:pt x="2678" y="2516"/>
                    <a:pt x="2678" y="2516"/>
                  </a:cubicBezTo>
                  <a:lnTo>
                    <a:pt x="4663" y="2182"/>
                  </a:lnTo>
                  <a:cubicBezTo>
                    <a:pt x="4663" y="2182"/>
                    <a:pt x="2845" y="930"/>
                    <a:pt x="2415" y="721"/>
                  </a:cubicBezTo>
                  <a:cubicBezTo>
                    <a:pt x="2057" y="551"/>
                    <a:pt x="1180" y="0"/>
                    <a:pt x="678" y="0"/>
                  </a:cubicBez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1365160" y="2357350"/>
              <a:ext cx="157101" cy="100153"/>
            </a:xfrm>
            <a:custGeom>
              <a:avLst/>
              <a:gdLst/>
              <a:ahLst/>
              <a:cxnLst/>
              <a:rect l="l" t="t" r="r" b="b"/>
              <a:pathLst>
                <a:path w="1909" h="1217" extrusionOk="0">
                  <a:moveTo>
                    <a:pt x="800" y="0"/>
                  </a:moveTo>
                  <a:lnTo>
                    <a:pt x="1" y="1216"/>
                  </a:lnTo>
                  <a:lnTo>
                    <a:pt x="812" y="155"/>
                  </a:lnTo>
                  <a:lnTo>
                    <a:pt x="1909" y="1032"/>
                  </a:lnTo>
                  <a:lnTo>
                    <a:pt x="800"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1253812" y="2047752"/>
              <a:ext cx="275771" cy="144757"/>
            </a:xfrm>
            <a:custGeom>
              <a:avLst/>
              <a:gdLst/>
              <a:ahLst/>
              <a:cxnLst/>
              <a:rect l="l" t="t" r="r" b="b"/>
              <a:pathLst>
                <a:path w="3351" h="1759" extrusionOk="0">
                  <a:moveTo>
                    <a:pt x="0" y="0"/>
                  </a:moveTo>
                  <a:lnTo>
                    <a:pt x="60" y="1759"/>
                  </a:lnTo>
                  <a:cubicBezTo>
                    <a:pt x="2993" y="1365"/>
                    <a:pt x="3351" y="531"/>
                    <a:pt x="3351" y="531"/>
                  </a:cubicBezTo>
                  <a:cubicBezTo>
                    <a:pt x="2898" y="245"/>
                    <a:pt x="1"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1119340" y="1302395"/>
              <a:ext cx="555491" cy="820975"/>
            </a:xfrm>
            <a:custGeom>
              <a:avLst/>
              <a:gdLst/>
              <a:ahLst/>
              <a:cxnLst/>
              <a:rect l="l" t="t" r="r" b="b"/>
              <a:pathLst>
                <a:path w="6750" h="9976" extrusionOk="0">
                  <a:moveTo>
                    <a:pt x="3375" y="1"/>
                  </a:moveTo>
                  <a:cubicBezTo>
                    <a:pt x="1515" y="1"/>
                    <a:pt x="1" y="2237"/>
                    <a:pt x="1" y="4985"/>
                  </a:cubicBezTo>
                  <a:cubicBezTo>
                    <a:pt x="1" y="7745"/>
                    <a:pt x="907" y="9975"/>
                    <a:pt x="3375" y="9975"/>
                  </a:cubicBezTo>
                  <a:cubicBezTo>
                    <a:pt x="5933" y="9975"/>
                    <a:pt x="6750" y="7740"/>
                    <a:pt x="6750" y="4985"/>
                  </a:cubicBezTo>
                  <a:cubicBezTo>
                    <a:pt x="6750" y="2231"/>
                    <a:pt x="5241" y="1"/>
                    <a:pt x="3375" y="1"/>
                  </a:cubicBez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3"/>
            <p:cNvSpPr/>
            <p:nvPr/>
          </p:nvSpPr>
          <p:spPr>
            <a:xfrm>
              <a:off x="1061486" y="1672399"/>
              <a:ext cx="126652" cy="180144"/>
            </a:xfrm>
            <a:custGeom>
              <a:avLst/>
              <a:gdLst/>
              <a:ahLst/>
              <a:cxnLst/>
              <a:rect l="l" t="t" r="r" b="b"/>
              <a:pathLst>
                <a:path w="1539" h="2189" extrusionOk="0">
                  <a:moveTo>
                    <a:pt x="769" y="0"/>
                  </a:moveTo>
                  <a:cubicBezTo>
                    <a:pt x="346" y="0"/>
                    <a:pt x="0" y="489"/>
                    <a:pt x="0" y="1091"/>
                  </a:cubicBezTo>
                  <a:cubicBezTo>
                    <a:pt x="0" y="1699"/>
                    <a:pt x="346" y="2188"/>
                    <a:pt x="769" y="2188"/>
                  </a:cubicBezTo>
                  <a:cubicBezTo>
                    <a:pt x="1193" y="2188"/>
                    <a:pt x="1538" y="1699"/>
                    <a:pt x="1538" y="1091"/>
                  </a:cubicBezTo>
                  <a:cubicBezTo>
                    <a:pt x="1538" y="489"/>
                    <a:pt x="1193" y="0"/>
                    <a:pt x="769" y="0"/>
                  </a:cubicBez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3"/>
            <p:cNvSpPr/>
            <p:nvPr/>
          </p:nvSpPr>
          <p:spPr>
            <a:xfrm>
              <a:off x="1612460" y="1672399"/>
              <a:ext cx="126158" cy="180144"/>
            </a:xfrm>
            <a:custGeom>
              <a:avLst/>
              <a:gdLst/>
              <a:ahLst/>
              <a:cxnLst/>
              <a:rect l="l" t="t" r="r" b="b"/>
              <a:pathLst>
                <a:path w="1533" h="2189" extrusionOk="0">
                  <a:moveTo>
                    <a:pt x="770" y="0"/>
                  </a:moveTo>
                  <a:cubicBezTo>
                    <a:pt x="340" y="0"/>
                    <a:pt x="1" y="489"/>
                    <a:pt x="1" y="1091"/>
                  </a:cubicBezTo>
                  <a:cubicBezTo>
                    <a:pt x="1" y="1699"/>
                    <a:pt x="340" y="2188"/>
                    <a:pt x="770" y="2188"/>
                  </a:cubicBezTo>
                  <a:cubicBezTo>
                    <a:pt x="1193" y="2188"/>
                    <a:pt x="1533" y="1699"/>
                    <a:pt x="1533" y="1091"/>
                  </a:cubicBezTo>
                  <a:cubicBezTo>
                    <a:pt x="1533" y="489"/>
                    <a:pt x="1193" y="0"/>
                    <a:pt x="770" y="0"/>
                  </a:cubicBezTo>
                  <a:close/>
                </a:path>
              </a:pathLst>
            </a:custGeom>
            <a:solidFill>
              <a:srgbClr val="69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3"/>
            <p:cNvSpPr/>
            <p:nvPr/>
          </p:nvSpPr>
          <p:spPr>
            <a:xfrm>
              <a:off x="1099260" y="1711160"/>
              <a:ext cx="33412" cy="112909"/>
            </a:xfrm>
            <a:custGeom>
              <a:avLst/>
              <a:gdLst/>
              <a:ahLst/>
              <a:cxnLst/>
              <a:rect l="l" t="t" r="r" b="b"/>
              <a:pathLst>
                <a:path w="406" h="1372" fill="none" extrusionOk="0">
                  <a:moveTo>
                    <a:pt x="298" y="0"/>
                  </a:moveTo>
                  <a:cubicBezTo>
                    <a:pt x="185" y="36"/>
                    <a:pt x="108" y="149"/>
                    <a:pt x="66" y="257"/>
                  </a:cubicBezTo>
                  <a:cubicBezTo>
                    <a:pt x="0" y="453"/>
                    <a:pt x="18" y="662"/>
                    <a:pt x="90" y="853"/>
                  </a:cubicBezTo>
                  <a:cubicBezTo>
                    <a:pt x="155" y="1050"/>
                    <a:pt x="275" y="1210"/>
                    <a:pt x="406"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3"/>
            <p:cNvSpPr/>
            <p:nvPr/>
          </p:nvSpPr>
          <p:spPr>
            <a:xfrm>
              <a:off x="1675746" y="1711160"/>
              <a:ext cx="33494" cy="112909"/>
            </a:xfrm>
            <a:custGeom>
              <a:avLst/>
              <a:gdLst/>
              <a:ahLst/>
              <a:cxnLst/>
              <a:rect l="l" t="t" r="r" b="b"/>
              <a:pathLst>
                <a:path w="407" h="1372" fill="none" extrusionOk="0">
                  <a:moveTo>
                    <a:pt x="108" y="0"/>
                  </a:moveTo>
                  <a:cubicBezTo>
                    <a:pt x="221" y="36"/>
                    <a:pt x="299" y="149"/>
                    <a:pt x="340" y="257"/>
                  </a:cubicBezTo>
                  <a:cubicBezTo>
                    <a:pt x="406" y="453"/>
                    <a:pt x="388" y="662"/>
                    <a:pt x="317" y="853"/>
                  </a:cubicBezTo>
                  <a:cubicBezTo>
                    <a:pt x="251" y="1050"/>
                    <a:pt x="132" y="1210"/>
                    <a:pt x="1"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1310268" y="1934347"/>
              <a:ext cx="182037" cy="84023"/>
            </a:xfrm>
            <a:custGeom>
              <a:avLst/>
              <a:gdLst/>
              <a:ahLst/>
              <a:cxnLst/>
              <a:rect l="l" t="t" r="r" b="b"/>
              <a:pathLst>
                <a:path w="2212" h="1021" extrusionOk="0">
                  <a:moveTo>
                    <a:pt x="0" y="1"/>
                  </a:moveTo>
                  <a:cubicBezTo>
                    <a:pt x="0" y="1"/>
                    <a:pt x="0" y="1020"/>
                    <a:pt x="1079" y="1020"/>
                  </a:cubicBezTo>
                  <a:cubicBezTo>
                    <a:pt x="2152" y="1020"/>
                    <a:pt x="2212" y="1"/>
                    <a:pt x="2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1459389" y="1672399"/>
              <a:ext cx="65342" cy="94228"/>
            </a:xfrm>
            <a:custGeom>
              <a:avLst/>
              <a:gdLst/>
              <a:ahLst/>
              <a:cxnLst/>
              <a:rect l="l" t="t" r="r" b="b"/>
              <a:pathLst>
                <a:path w="794" h="1145" extrusionOk="0">
                  <a:moveTo>
                    <a:pt x="400" y="0"/>
                  </a:moveTo>
                  <a:cubicBezTo>
                    <a:pt x="179" y="0"/>
                    <a:pt x="0" y="257"/>
                    <a:pt x="0" y="573"/>
                  </a:cubicBezTo>
                  <a:cubicBezTo>
                    <a:pt x="0"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1277349" y="1672399"/>
              <a:ext cx="65342" cy="94228"/>
            </a:xfrm>
            <a:custGeom>
              <a:avLst/>
              <a:gdLst/>
              <a:ahLst/>
              <a:cxnLst/>
              <a:rect l="l" t="t" r="r" b="b"/>
              <a:pathLst>
                <a:path w="794" h="1145" extrusionOk="0">
                  <a:moveTo>
                    <a:pt x="400" y="0"/>
                  </a:moveTo>
                  <a:cubicBezTo>
                    <a:pt x="179" y="0"/>
                    <a:pt x="1" y="257"/>
                    <a:pt x="1" y="573"/>
                  </a:cubicBezTo>
                  <a:cubicBezTo>
                    <a:pt x="1"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1241797" y="1626231"/>
              <a:ext cx="113156" cy="48472"/>
            </a:xfrm>
            <a:custGeom>
              <a:avLst/>
              <a:gdLst/>
              <a:ahLst/>
              <a:cxnLst/>
              <a:rect l="l" t="t" r="r" b="b"/>
              <a:pathLst>
                <a:path w="1375" h="589" extrusionOk="0">
                  <a:moveTo>
                    <a:pt x="999" y="0"/>
                  </a:moveTo>
                  <a:cubicBezTo>
                    <a:pt x="993" y="0"/>
                    <a:pt x="987" y="1"/>
                    <a:pt x="981" y="1"/>
                  </a:cubicBezTo>
                  <a:cubicBezTo>
                    <a:pt x="313" y="31"/>
                    <a:pt x="93" y="293"/>
                    <a:pt x="21" y="478"/>
                  </a:cubicBezTo>
                  <a:cubicBezTo>
                    <a:pt x="0" y="531"/>
                    <a:pt x="49" y="588"/>
                    <a:pt x="106" y="588"/>
                  </a:cubicBezTo>
                  <a:cubicBezTo>
                    <a:pt x="114" y="588"/>
                    <a:pt x="121" y="587"/>
                    <a:pt x="129" y="585"/>
                  </a:cubicBezTo>
                  <a:cubicBezTo>
                    <a:pt x="331" y="508"/>
                    <a:pt x="725" y="382"/>
                    <a:pt x="1100" y="364"/>
                  </a:cubicBezTo>
                  <a:cubicBezTo>
                    <a:pt x="1357" y="353"/>
                    <a:pt x="1375" y="263"/>
                    <a:pt x="1321" y="174"/>
                  </a:cubicBezTo>
                  <a:cubicBezTo>
                    <a:pt x="1258" y="60"/>
                    <a:pt x="1125" y="0"/>
                    <a:pt x="9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3"/>
            <p:cNvSpPr/>
            <p:nvPr/>
          </p:nvSpPr>
          <p:spPr>
            <a:xfrm>
              <a:off x="1445152" y="1626231"/>
              <a:ext cx="113156" cy="48472"/>
            </a:xfrm>
            <a:custGeom>
              <a:avLst/>
              <a:gdLst/>
              <a:ahLst/>
              <a:cxnLst/>
              <a:rect l="l" t="t" r="r" b="b"/>
              <a:pathLst>
                <a:path w="1375" h="589" extrusionOk="0">
                  <a:moveTo>
                    <a:pt x="375" y="0"/>
                  </a:moveTo>
                  <a:cubicBezTo>
                    <a:pt x="245" y="0"/>
                    <a:pt x="117" y="60"/>
                    <a:pt x="48" y="174"/>
                  </a:cubicBezTo>
                  <a:cubicBezTo>
                    <a:pt x="1" y="263"/>
                    <a:pt x="12" y="353"/>
                    <a:pt x="275" y="364"/>
                  </a:cubicBezTo>
                  <a:cubicBezTo>
                    <a:pt x="644" y="382"/>
                    <a:pt x="1044" y="508"/>
                    <a:pt x="1241" y="585"/>
                  </a:cubicBezTo>
                  <a:cubicBezTo>
                    <a:pt x="1249" y="587"/>
                    <a:pt x="1257" y="588"/>
                    <a:pt x="1265" y="588"/>
                  </a:cubicBezTo>
                  <a:cubicBezTo>
                    <a:pt x="1326" y="588"/>
                    <a:pt x="1374" y="531"/>
                    <a:pt x="1348" y="478"/>
                  </a:cubicBezTo>
                  <a:cubicBezTo>
                    <a:pt x="1282" y="293"/>
                    <a:pt x="1062" y="31"/>
                    <a:pt x="394" y="1"/>
                  </a:cubicBezTo>
                  <a:cubicBezTo>
                    <a:pt x="388" y="1"/>
                    <a:pt x="382" y="0"/>
                    <a:pt x="3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3"/>
            <p:cNvSpPr/>
            <p:nvPr/>
          </p:nvSpPr>
          <p:spPr>
            <a:xfrm>
              <a:off x="1392647" y="1724904"/>
              <a:ext cx="67811" cy="164425"/>
            </a:xfrm>
            <a:custGeom>
              <a:avLst/>
              <a:gdLst/>
              <a:ahLst/>
              <a:cxnLst/>
              <a:rect l="l" t="t" r="r" b="b"/>
              <a:pathLst>
                <a:path w="824" h="1998" fill="none" extrusionOk="0">
                  <a:moveTo>
                    <a:pt x="150" y="0"/>
                  </a:moveTo>
                  <a:cubicBezTo>
                    <a:pt x="132" y="358"/>
                    <a:pt x="233" y="716"/>
                    <a:pt x="460" y="1002"/>
                  </a:cubicBezTo>
                  <a:cubicBezTo>
                    <a:pt x="537" y="1115"/>
                    <a:pt x="645" y="1204"/>
                    <a:pt x="710" y="1324"/>
                  </a:cubicBezTo>
                  <a:cubicBezTo>
                    <a:pt x="788" y="1443"/>
                    <a:pt x="823" y="1592"/>
                    <a:pt x="770" y="1717"/>
                  </a:cubicBezTo>
                  <a:cubicBezTo>
                    <a:pt x="716" y="1842"/>
                    <a:pt x="579" y="1926"/>
                    <a:pt x="442" y="1956"/>
                  </a:cubicBezTo>
                  <a:cubicBezTo>
                    <a:pt x="311" y="1985"/>
                    <a:pt x="168" y="1980"/>
                    <a:pt x="24" y="1985"/>
                  </a:cubicBezTo>
                  <a:cubicBezTo>
                    <a:pt x="19" y="1985"/>
                    <a:pt x="1" y="1985"/>
                    <a:pt x="1" y="1991"/>
                  </a:cubicBezTo>
                  <a:cubicBezTo>
                    <a:pt x="1" y="1997"/>
                    <a:pt x="19" y="1997"/>
                    <a:pt x="19" y="199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971700" y="1239850"/>
              <a:ext cx="742383" cy="456655"/>
            </a:xfrm>
            <a:custGeom>
              <a:avLst/>
              <a:gdLst/>
              <a:ahLst/>
              <a:cxnLst/>
              <a:rect l="l" t="t" r="r" b="b"/>
              <a:pathLst>
                <a:path w="9021" h="5549" extrusionOk="0">
                  <a:moveTo>
                    <a:pt x="5524" y="0"/>
                  </a:moveTo>
                  <a:cubicBezTo>
                    <a:pt x="5247" y="0"/>
                    <a:pt x="4949" y="17"/>
                    <a:pt x="4627" y="51"/>
                  </a:cubicBezTo>
                  <a:cubicBezTo>
                    <a:pt x="0" y="552"/>
                    <a:pt x="1807" y="5250"/>
                    <a:pt x="1807" y="5250"/>
                  </a:cubicBezTo>
                  <a:lnTo>
                    <a:pt x="2284" y="5525"/>
                  </a:lnTo>
                  <a:lnTo>
                    <a:pt x="2612" y="4153"/>
                  </a:lnTo>
                  <a:cubicBezTo>
                    <a:pt x="2731" y="3658"/>
                    <a:pt x="3089" y="3271"/>
                    <a:pt x="3560" y="3110"/>
                  </a:cubicBezTo>
                  <a:cubicBezTo>
                    <a:pt x="4066" y="2935"/>
                    <a:pt x="4792" y="2760"/>
                    <a:pt x="5653" y="2760"/>
                  </a:cubicBezTo>
                  <a:cubicBezTo>
                    <a:pt x="5937" y="2760"/>
                    <a:pt x="6236" y="2779"/>
                    <a:pt x="6546" y="2824"/>
                  </a:cubicBezTo>
                  <a:cubicBezTo>
                    <a:pt x="8240" y="3074"/>
                    <a:pt x="7828" y="4839"/>
                    <a:pt x="8031" y="5548"/>
                  </a:cubicBezTo>
                  <a:lnTo>
                    <a:pt x="8556" y="5256"/>
                  </a:lnTo>
                  <a:lnTo>
                    <a:pt x="8925" y="3265"/>
                  </a:lnTo>
                  <a:cubicBezTo>
                    <a:pt x="9021" y="2752"/>
                    <a:pt x="8979" y="2216"/>
                    <a:pt x="8776" y="1733"/>
                  </a:cubicBezTo>
                  <a:cubicBezTo>
                    <a:pt x="8439" y="922"/>
                    <a:pt x="7605" y="0"/>
                    <a:pt x="5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3"/>
            <p:cNvSpPr/>
            <p:nvPr/>
          </p:nvSpPr>
          <p:spPr>
            <a:xfrm>
              <a:off x="1284674" y="1422136"/>
              <a:ext cx="290584" cy="141877"/>
            </a:xfrm>
            <a:custGeom>
              <a:avLst/>
              <a:gdLst/>
              <a:ahLst/>
              <a:cxnLst/>
              <a:rect l="l" t="t" r="r" b="b"/>
              <a:pathLst>
                <a:path w="3531" h="1724" extrusionOk="0">
                  <a:moveTo>
                    <a:pt x="2106" y="1"/>
                  </a:moveTo>
                  <a:cubicBezTo>
                    <a:pt x="1611" y="841"/>
                    <a:pt x="1" y="1724"/>
                    <a:pt x="1" y="1724"/>
                  </a:cubicBezTo>
                  <a:cubicBezTo>
                    <a:pt x="2117" y="1664"/>
                    <a:pt x="3530" y="561"/>
                    <a:pt x="3530" y="561"/>
                  </a:cubicBezTo>
                  <a:lnTo>
                    <a:pt x="21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3"/>
            <p:cNvSpPr/>
            <p:nvPr/>
          </p:nvSpPr>
          <p:spPr>
            <a:xfrm>
              <a:off x="1268544" y="1431929"/>
              <a:ext cx="179156" cy="87973"/>
            </a:xfrm>
            <a:custGeom>
              <a:avLst/>
              <a:gdLst/>
              <a:ahLst/>
              <a:cxnLst/>
              <a:rect l="l" t="t" r="r" b="b"/>
              <a:pathLst>
                <a:path w="2177" h="1069" extrusionOk="0">
                  <a:moveTo>
                    <a:pt x="1294" y="1"/>
                  </a:moveTo>
                  <a:cubicBezTo>
                    <a:pt x="990" y="520"/>
                    <a:pt x="0" y="1068"/>
                    <a:pt x="0" y="1068"/>
                  </a:cubicBezTo>
                  <a:cubicBezTo>
                    <a:pt x="1300" y="1026"/>
                    <a:pt x="2176" y="353"/>
                    <a:pt x="2176" y="353"/>
                  </a:cubicBezTo>
                  <a:lnTo>
                    <a:pt x="12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53"/>
          <p:cNvGrpSpPr/>
          <p:nvPr/>
        </p:nvGrpSpPr>
        <p:grpSpPr>
          <a:xfrm>
            <a:off x="2951177" y="1663340"/>
            <a:ext cx="664633" cy="664286"/>
            <a:chOff x="6212418" y="1482331"/>
            <a:chExt cx="627249" cy="626921"/>
          </a:xfrm>
        </p:grpSpPr>
        <p:sp>
          <p:nvSpPr>
            <p:cNvPr id="1224" name="Google Shape;1224;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53"/>
          <p:cNvGrpSpPr/>
          <p:nvPr/>
        </p:nvGrpSpPr>
        <p:grpSpPr>
          <a:xfrm>
            <a:off x="1811098" y="914389"/>
            <a:ext cx="845522" cy="916625"/>
            <a:chOff x="7511392" y="307000"/>
            <a:chExt cx="863570" cy="936192"/>
          </a:xfrm>
        </p:grpSpPr>
        <p:sp>
          <p:nvSpPr>
            <p:cNvPr id="1227" name="Google Shape;1227;p5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53"/>
          <p:cNvGrpSpPr/>
          <p:nvPr/>
        </p:nvGrpSpPr>
        <p:grpSpPr>
          <a:xfrm rot="6978379">
            <a:off x="2173813" y="4149951"/>
            <a:ext cx="664657" cy="664310"/>
            <a:chOff x="6212418" y="1482331"/>
            <a:chExt cx="627249" cy="626921"/>
          </a:xfrm>
        </p:grpSpPr>
        <p:sp>
          <p:nvSpPr>
            <p:cNvPr id="1230" name="Google Shape;1230;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1"/>
          <p:cNvSpPr txBox="1">
            <a:spLocks noGrp="1"/>
          </p:cNvSpPr>
          <p:nvPr>
            <p:ph type="title"/>
          </p:nvPr>
        </p:nvSpPr>
        <p:spPr>
          <a:xfrm>
            <a:off x="715100" y="445025"/>
            <a:ext cx="650403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SOLUCIONES Y ALTERNATIVAS</a:t>
            </a:r>
            <a:endParaRPr dirty="0"/>
          </a:p>
        </p:txBody>
      </p:sp>
      <p:sp>
        <p:nvSpPr>
          <p:cNvPr id="675" name="Google Shape;675;p41"/>
          <p:cNvSpPr/>
          <p:nvPr/>
        </p:nvSpPr>
        <p:spPr>
          <a:xfrm>
            <a:off x="937100" y="3806475"/>
            <a:ext cx="882600" cy="747900"/>
          </a:xfrm>
          <a:prstGeom prst="rect">
            <a:avLst/>
          </a:prstGeom>
          <a:solidFill>
            <a:schemeClr val="accen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200" b="1" dirty="0">
                <a:solidFill>
                  <a:schemeClr val="lt1"/>
                </a:solidFill>
                <a:latin typeface="DM Sans"/>
                <a:ea typeface="DM Sans"/>
                <a:cs typeface="DM Sans"/>
                <a:sym typeface="DM Sans"/>
              </a:rPr>
              <a:t>4</a:t>
            </a:r>
            <a:endParaRPr sz="2200" b="1" dirty="0">
              <a:solidFill>
                <a:schemeClr val="lt1"/>
              </a:solidFill>
              <a:latin typeface="DM Sans"/>
              <a:ea typeface="DM Sans"/>
              <a:cs typeface="DM Sans"/>
              <a:sym typeface="DM Sans"/>
            </a:endParaRPr>
          </a:p>
        </p:txBody>
      </p:sp>
      <p:sp>
        <p:nvSpPr>
          <p:cNvPr id="676" name="Google Shape;676;p41"/>
          <p:cNvSpPr/>
          <p:nvPr/>
        </p:nvSpPr>
        <p:spPr>
          <a:xfrm>
            <a:off x="937100" y="2971517"/>
            <a:ext cx="882600" cy="747900"/>
          </a:xfrm>
          <a:prstGeom prst="rect">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200" b="1" dirty="0">
                <a:solidFill>
                  <a:schemeClr val="lt1"/>
                </a:solidFill>
                <a:latin typeface="DM Sans"/>
                <a:ea typeface="DM Sans"/>
                <a:cs typeface="DM Sans"/>
                <a:sym typeface="DM Sans"/>
              </a:rPr>
              <a:t>3</a:t>
            </a:r>
            <a:endParaRPr sz="2200" b="1" dirty="0">
              <a:solidFill>
                <a:schemeClr val="lt1"/>
              </a:solidFill>
              <a:latin typeface="DM Sans"/>
              <a:ea typeface="DM Sans"/>
              <a:cs typeface="DM Sans"/>
              <a:sym typeface="DM Sans"/>
            </a:endParaRPr>
          </a:p>
        </p:txBody>
      </p:sp>
      <p:sp>
        <p:nvSpPr>
          <p:cNvPr id="677" name="Google Shape;677;p41"/>
          <p:cNvSpPr/>
          <p:nvPr/>
        </p:nvSpPr>
        <p:spPr>
          <a:xfrm>
            <a:off x="937100" y="2136558"/>
            <a:ext cx="882600" cy="747900"/>
          </a:xfrm>
          <a:prstGeom prst="rect">
            <a:avLst/>
          </a:prstGeom>
          <a:solidFill>
            <a:schemeClr val="accent4"/>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200" b="1" dirty="0">
                <a:solidFill>
                  <a:schemeClr val="lt1"/>
                </a:solidFill>
                <a:latin typeface="DM Sans"/>
                <a:ea typeface="DM Sans"/>
                <a:cs typeface="DM Sans"/>
                <a:sym typeface="DM Sans"/>
              </a:rPr>
              <a:t>2</a:t>
            </a:r>
            <a:endParaRPr sz="2200" b="1" dirty="0">
              <a:solidFill>
                <a:schemeClr val="lt1"/>
              </a:solidFill>
              <a:latin typeface="DM Sans"/>
              <a:ea typeface="DM Sans"/>
              <a:cs typeface="DM Sans"/>
              <a:sym typeface="DM Sans"/>
            </a:endParaRPr>
          </a:p>
        </p:txBody>
      </p:sp>
      <p:sp>
        <p:nvSpPr>
          <p:cNvPr id="678" name="Google Shape;678;p41"/>
          <p:cNvSpPr/>
          <p:nvPr/>
        </p:nvSpPr>
        <p:spPr>
          <a:xfrm>
            <a:off x="937100" y="1301600"/>
            <a:ext cx="882600" cy="747900"/>
          </a:xfrm>
          <a:prstGeom prst="rect">
            <a:avLst/>
          </a:prstGeom>
          <a:solidFill>
            <a:schemeClr val="l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200" b="1" dirty="0">
                <a:solidFill>
                  <a:schemeClr val="lt1"/>
                </a:solidFill>
                <a:latin typeface="DM Sans"/>
                <a:ea typeface="DM Sans"/>
                <a:cs typeface="DM Sans"/>
                <a:sym typeface="DM Sans"/>
              </a:rPr>
              <a:t>1</a:t>
            </a:r>
            <a:endParaRPr sz="2200" b="1" dirty="0">
              <a:solidFill>
                <a:schemeClr val="lt1"/>
              </a:solidFill>
              <a:latin typeface="DM Sans"/>
              <a:ea typeface="DM Sans"/>
              <a:cs typeface="DM Sans"/>
              <a:sym typeface="DM Sans"/>
            </a:endParaRPr>
          </a:p>
        </p:txBody>
      </p:sp>
      <p:sp>
        <p:nvSpPr>
          <p:cNvPr id="687" name="Google Shape;687;p41"/>
          <p:cNvSpPr txBox="1"/>
          <p:nvPr/>
        </p:nvSpPr>
        <p:spPr>
          <a:xfrm>
            <a:off x="2120462" y="2336973"/>
            <a:ext cx="3720187" cy="34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solidFill>
                  <a:schemeClr val="dk1"/>
                </a:solidFill>
                <a:latin typeface="Archivo"/>
                <a:ea typeface="Archivo"/>
                <a:cs typeface="Archivo"/>
                <a:sym typeface="Archivo"/>
              </a:rPr>
              <a:t>Compra</a:t>
            </a:r>
            <a:r>
              <a:rPr lang="en" dirty="0">
                <a:solidFill>
                  <a:schemeClr val="dk1"/>
                </a:solidFill>
                <a:latin typeface="Archivo"/>
                <a:ea typeface="Archivo"/>
                <a:cs typeface="Archivo"/>
                <a:sym typeface="Archivo"/>
              </a:rPr>
              <a:t> de </a:t>
            </a:r>
            <a:r>
              <a:rPr lang="en" dirty="0" err="1">
                <a:solidFill>
                  <a:schemeClr val="dk1"/>
                </a:solidFill>
                <a:latin typeface="Archivo"/>
                <a:ea typeface="Archivo"/>
                <a:cs typeface="Archivo"/>
                <a:sym typeface="Archivo"/>
              </a:rPr>
              <a:t>dispositivos</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reacondicionados</a:t>
            </a:r>
            <a:endParaRPr dirty="0">
              <a:solidFill>
                <a:schemeClr val="dk1"/>
              </a:solidFill>
              <a:latin typeface="Archivo"/>
              <a:ea typeface="Archivo"/>
              <a:cs typeface="Archivo"/>
              <a:sym typeface="Archivo"/>
            </a:endParaRPr>
          </a:p>
        </p:txBody>
      </p:sp>
      <p:sp>
        <p:nvSpPr>
          <p:cNvPr id="688" name="Google Shape;688;p41"/>
          <p:cNvSpPr txBox="1"/>
          <p:nvPr/>
        </p:nvSpPr>
        <p:spPr>
          <a:xfrm>
            <a:off x="2120463" y="1502025"/>
            <a:ext cx="2508600" cy="34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solidFill>
                  <a:schemeClr val="dk1"/>
                </a:solidFill>
                <a:latin typeface="Archivo"/>
                <a:ea typeface="Archivo"/>
                <a:cs typeface="Archivo"/>
                <a:sym typeface="Archivo"/>
              </a:rPr>
              <a:t>Reparación</a:t>
            </a:r>
            <a:r>
              <a:rPr lang="en" dirty="0">
                <a:solidFill>
                  <a:schemeClr val="dk1"/>
                </a:solidFill>
                <a:latin typeface="Archivo"/>
                <a:ea typeface="Archivo"/>
                <a:cs typeface="Archivo"/>
                <a:sym typeface="Archivo"/>
              </a:rPr>
              <a:t> de </a:t>
            </a:r>
            <a:r>
              <a:rPr lang="en" dirty="0" err="1">
                <a:solidFill>
                  <a:schemeClr val="dk1"/>
                </a:solidFill>
                <a:latin typeface="Archivo"/>
                <a:ea typeface="Archivo"/>
                <a:cs typeface="Archivo"/>
                <a:sym typeface="Archivo"/>
              </a:rPr>
              <a:t>dispositivos</a:t>
            </a:r>
            <a:endParaRPr dirty="0">
              <a:solidFill>
                <a:schemeClr val="dk1"/>
              </a:solidFill>
              <a:latin typeface="Archivo"/>
              <a:ea typeface="Archivo"/>
              <a:cs typeface="Archivo"/>
              <a:sym typeface="Archivo"/>
            </a:endParaRPr>
          </a:p>
        </p:txBody>
      </p:sp>
      <p:sp>
        <p:nvSpPr>
          <p:cNvPr id="689" name="Google Shape;689;p41"/>
          <p:cNvSpPr txBox="1"/>
          <p:nvPr/>
        </p:nvSpPr>
        <p:spPr>
          <a:xfrm>
            <a:off x="2120463" y="3171922"/>
            <a:ext cx="2138700" cy="34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solidFill>
                  <a:schemeClr val="dk1"/>
                </a:solidFill>
                <a:latin typeface="Archivo"/>
                <a:ea typeface="Archivo"/>
                <a:cs typeface="Archivo"/>
                <a:sym typeface="Archivo"/>
              </a:rPr>
              <a:t>Reciclaje</a:t>
            </a:r>
            <a:r>
              <a:rPr lang="en" dirty="0">
                <a:solidFill>
                  <a:schemeClr val="dk1"/>
                </a:solidFill>
                <a:latin typeface="Archivo"/>
                <a:ea typeface="Archivo"/>
                <a:cs typeface="Archivo"/>
                <a:sym typeface="Archivo"/>
              </a:rPr>
              <a:t> de </a:t>
            </a:r>
            <a:r>
              <a:rPr lang="en" dirty="0" err="1">
                <a:solidFill>
                  <a:schemeClr val="dk1"/>
                </a:solidFill>
                <a:latin typeface="Archivo"/>
                <a:ea typeface="Archivo"/>
                <a:cs typeface="Archivo"/>
                <a:sym typeface="Archivo"/>
              </a:rPr>
              <a:t>dispositivos</a:t>
            </a:r>
            <a:endParaRPr dirty="0">
              <a:solidFill>
                <a:schemeClr val="dk1"/>
              </a:solidFill>
              <a:latin typeface="Archivo"/>
              <a:ea typeface="Archivo"/>
              <a:cs typeface="Archivo"/>
              <a:sym typeface="Archivo"/>
            </a:endParaRPr>
          </a:p>
        </p:txBody>
      </p:sp>
      <p:sp>
        <p:nvSpPr>
          <p:cNvPr id="690" name="Google Shape;690;p41"/>
          <p:cNvSpPr txBox="1"/>
          <p:nvPr/>
        </p:nvSpPr>
        <p:spPr>
          <a:xfrm>
            <a:off x="2120462" y="4006870"/>
            <a:ext cx="4208857" cy="34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Archivo"/>
                <a:ea typeface="Archivo"/>
                <a:cs typeface="Archivo"/>
                <a:sym typeface="Archivo"/>
              </a:rPr>
              <a:t>Devolver a </a:t>
            </a:r>
            <a:r>
              <a:rPr lang="en" dirty="0" err="1">
                <a:solidFill>
                  <a:schemeClr val="dk1"/>
                </a:solidFill>
                <a:latin typeface="Archivo"/>
                <a:ea typeface="Archivo"/>
                <a:cs typeface="Archivo"/>
                <a:sym typeface="Archivo"/>
              </a:rPr>
              <a:t>los</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distribuidores</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dichos</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dispositivos</a:t>
            </a:r>
            <a:endParaRPr dirty="0">
              <a:solidFill>
                <a:schemeClr val="dk1"/>
              </a:solidFill>
              <a:latin typeface="Archivo"/>
              <a:ea typeface="Archivo"/>
              <a:cs typeface="Archivo"/>
              <a:sym typeface="Archivo"/>
            </a:endParaRPr>
          </a:p>
        </p:txBody>
      </p:sp>
      <p:cxnSp>
        <p:nvCxnSpPr>
          <p:cNvPr id="691" name="Google Shape;691;p41"/>
          <p:cNvCxnSpPr>
            <a:cxnSpLocks/>
            <a:stCxn id="677" idx="3"/>
            <a:endCxn id="687" idx="1"/>
          </p:cNvCxnSpPr>
          <p:nvPr/>
        </p:nvCxnSpPr>
        <p:spPr>
          <a:xfrm>
            <a:off x="1819700" y="2510508"/>
            <a:ext cx="300762" cy="15"/>
          </a:xfrm>
          <a:prstGeom prst="straightConnector1">
            <a:avLst/>
          </a:prstGeom>
          <a:noFill/>
          <a:ln w="9525" cap="flat" cmpd="sng">
            <a:solidFill>
              <a:schemeClr val="dk1"/>
            </a:solidFill>
            <a:prstDash val="solid"/>
            <a:round/>
            <a:headEnd type="none" w="med" len="med"/>
            <a:tailEnd type="none" w="med" len="med"/>
          </a:ln>
        </p:spPr>
      </p:cxnSp>
      <p:cxnSp>
        <p:nvCxnSpPr>
          <p:cNvPr id="692" name="Google Shape;692;p41"/>
          <p:cNvCxnSpPr>
            <a:cxnSpLocks/>
            <a:stCxn id="678" idx="3"/>
            <a:endCxn id="688" idx="1"/>
          </p:cNvCxnSpPr>
          <p:nvPr/>
        </p:nvCxnSpPr>
        <p:spPr>
          <a:xfrm>
            <a:off x="1819700" y="1675550"/>
            <a:ext cx="300763" cy="25"/>
          </a:xfrm>
          <a:prstGeom prst="straightConnector1">
            <a:avLst/>
          </a:prstGeom>
          <a:noFill/>
          <a:ln w="9525" cap="flat" cmpd="sng">
            <a:solidFill>
              <a:schemeClr val="dk1"/>
            </a:solidFill>
            <a:prstDash val="solid"/>
            <a:round/>
            <a:headEnd type="none" w="med" len="med"/>
            <a:tailEnd type="none" w="med" len="med"/>
          </a:ln>
        </p:spPr>
      </p:cxnSp>
      <p:cxnSp>
        <p:nvCxnSpPr>
          <p:cNvPr id="693" name="Google Shape;693;p41"/>
          <p:cNvCxnSpPr>
            <a:stCxn id="676" idx="3"/>
            <a:endCxn id="689" idx="1"/>
          </p:cNvCxnSpPr>
          <p:nvPr/>
        </p:nvCxnSpPr>
        <p:spPr>
          <a:xfrm>
            <a:off x="1819700" y="3345467"/>
            <a:ext cx="300900" cy="0"/>
          </a:xfrm>
          <a:prstGeom prst="straightConnector1">
            <a:avLst/>
          </a:prstGeom>
          <a:noFill/>
          <a:ln w="9525" cap="flat" cmpd="sng">
            <a:solidFill>
              <a:schemeClr val="dk1"/>
            </a:solidFill>
            <a:prstDash val="solid"/>
            <a:round/>
            <a:headEnd type="none" w="med" len="med"/>
            <a:tailEnd type="none" w="med" len="med"/>
          </a:ln>
        </p:spPr>
      </p:cxnSp>
      <p:cxnSp>
        <p:nvCxnSpPr>
          <p:cNvPr id="694" name="Google Shape;694;p41"/>
          <p:cNvCxnSpPr>
            <a:cxnSpLocks/>
            <a:stCxn id="675" idx="3"/>
            <a:endCxn id="690" idx="1"/>
          </p:cNvCxnSpPr>
          <p:nvPr/>
        </p:nvCxnSpPr>
        <p:spPr>
          <a:xfrm flipV="1">
            <a:off x="1819700" y="4180420"/>
            <a:ext cx="300762" cy="5"/>
          </a:xfrm>
          <a:prstGeom prst="straightConnector1">
            <a:avLst/>
          </a:prstGeom>
          <a:noFill/>
          <a:ln w="9525" cap="flat" cmpd="sng">
            <a:solidFill>
              <a:schemeClr val="dk1"/>
            </a:solidFill>
            <a:prstDash val="solid"/>
            <a:round/>
            <a:headEnd type="none" w="med" len="med"/>
            <a:tailEnd type="none" w="med" len="med"/>
          </a:ln>
        </p:spPr>
      </p:cxnSp>
      <p:cxnSp>
        <p:nvCxnSpPr>
          <p:cNvPr id="714" name="Google Shape;714;p41"/>
          <p:cNvCxnSpPr>
            <a:stCxn id="678" idx="2"/>
            <a:endCxn id="677" idx="0"/>
          </p:cNvCxnSpPr>
          <p:nvPr/>
        </p:nvCxnSpPr>
        <p:spPr>
          <a:xfrm>
            <a:off x="1378400" y="2049500"/>
            <a:ext cx="0" cy="870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1"/>
          <p:cNvCxnSpPr>
            <a:stCxn id="677" idx="2"/>
            <a:endCxn id="676" idx="0"/>
          </p:cNvCxnSpPr>
          <p:nvPr/>
        </p:nvCxnSpPr>
        <p:spPr>
          <a:xfrm>
            <a:off x="1378400" y="2884458"/>
            <a:ext cx="0" cy="870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1"/>
          <p:cNvCxnSpPr>
            <a:stCxn id="676" idx="2"/>
            <a:endCxn id="675" idx="0"/>
          </p:cNvCxnSpPr>
          <p:nvPr/>
        </p:nvCxnSpPr>
        <p:spPr>
          <a:xfrm>
            <a:off x="1378400" y="3719417"/>
            <a:ext cx="0" cy="87000"/>
          </a:xfrm>
          <a:prstGeom prst="straightConnector1">
            <a:avLst/>
          </a:prstGeom>
          <a:noFill/>
          <a:ln w="9525" cap="flat" cmpd="sng">
            <a:solidFill>
              <a:schemeClr val="dk1"/>
            </a:solidFill>
            <a:prstDash val="solid"/>
            <a:round/>
            <a:headEnd type="none" w="med" len="med"/>
            <a:tailEnd type="none" w="med" len="med"/>
          </a:ln>
        </p:spPr>
      </p:cxnSp>
      <p:pic>
        <p:nvPicPr>
          <p:cNvPr id="7" name="Imagen 6" descr="Imagen que contiene Calendario&#10;&#10;El contenido generado por IA puede ser incorrecto.">
            <a:extLst>
              <a:ext uri="{FF2B5EF4-FFF2-40B4-BE49-F238E27FC236}">
                <a16:creationId xmlns:a16="http://schemas.microsoft.com/office/drawing/2014/main" id="{0199A870-0588-FD34-9140-73D7D5211FE2}"/>
              </a:ext>
            </a:extLst>
          </p:cNvPr>
          <p:cNvPicPr>
            <a:picLocks noChangeAspect="1"/>
          </p:cNvPicPr>
          <p:nvPr/>
        </p:nvPicPr>
        <p:blipFill>
          <a:blip r:embed="rId3"/>
          <a:stretch>
            <a:fillRect/>
          </a:stretch>
        </p:blipFill>
        <p:spPr>
          <a:xfrm>
            <a:off x="5555575" y="1403197"/>
            <a:ext cx="1768725" cy="1768725"/>
          </a:xfrm>
          <a:prstGeom prst="rect">
            <a:avLst/>
          </a:prstGeom>
          <a:ln>
            <a:noFill/>
          </a:ln>
          <a:effectLst>
            <a:softEdge rad="112500"/>
          </a:effectLst>
        </p:spPr>
      </p:pic>
      <p:pic>
        <p:nvPicPr>
          <p:cNvPr id="13" name="Imagen 12">
            <a:extLst>
              <a:ext uri="{FF2B5EF4-FFF2-40B4-BE49-F238E27FC236}">
                <a16:creationId xmlns:a16="http://schemas.microsoft.com/office/drawing/2014/main" id="{FE544216-E109-E515-7616-3FAA79E87209}"/>
              </a:ext>
            </a:extLst>
          </p:cNvPr>
          <p:cNvPicPr>
            <a:picLocks noChangeAspect="1"/>
          </p:cNvPicPr>
          <p:nvPr/>
        </p:nvPicPr>
        <p:blipFill>
          <a:blip r:embed="rId4"/>
          <a:stretch>
            <a:fillRect/>
          </a:stretch>
        </p:blipFill>
        <p:spPr>
          <a:xfrm>
            <a:off x="7402663" y="1718851"/>
            <a:ext cx="1652588" cy="1620455"/>
          </a:xfrm>
          <a:prstGeom prst="rect">
            <a:avLst/>
          </a:prstGeom>
          <a:ln>
            <a:noFill/>
          </a:ln>
          <a:effectLst>
            <a:softEdge rad="112500"/>
          </a:effectLst>
        </p:spPr>
      </p:pic>
      <p:pic>
        <p:nvPicPr>
          <p:cNvPr id="15" name="Imagen 14" descr="Icono&#10;&#10;El contenido generado por IA puede ser incorrecto.">
            <a:extLst>
              <a:ext uri="{FF2B5EF4-FFF2-40B4-BE49-F238E27FC236}">
                <a16:creationId xmlns:a16="http://schemas.microsoft.com/office/drawing/2014/main" id="{9ED5D432-7427-6BEC-620F-6C72294A2B4A}"/>
              </a:ext>
            </a:extLst>
          </p:cNvPr>
          <p:cNvPicPr>
            <a:picLocks noChangeAspect="1"/>
          </p:cNvPicPr>
          <p:nvPr/>
        </p:nvPicPr>
        <p:blipFill>
          <a:blip r:embed="rId5"/>
          <a:stretch>
            <a:fillRect/>
          </a:stretch>
        </p:blipFill>
        <p:spPr>
          <a:xfrm>
            <a:off x="5915957" y="3192324"/>
            <a:ext cx="2606361" cy="1735424"/>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2">
          <a:extLst>
            <a:ext uri="{FF2B5EF4-FFF2-40B4-BE49-F238E27FC236}">
              <a16:creationId xmlns:a16="http://schemas.microsoft.com/office/drawing/2014/main" id="{A500A137-6FD8-405D-3226-E1C9BD92F3D0}"/>
            </a:ext>
          </a:extLst>
        </p:cNvPr>
        <p:cNvGrpSpPr/>
        <p:nvPr/>
      </p:nvGrpSpPr>
      <p:grpSpPr>
        <a:xfrm>
          <a:off x="0" y="0"/>
          <a:ext cx="0" cy="0"/>
          <a:chOff x="0" y="0"/>
          <a:chExt cx="0" cy="0"/>
        </a:xfrm>
      </p:grpSpPr>
      <p:grpSp>
        <p:nvGrpSpPr>
          <p:cNvPr id="543" name="Google Shape;543;p38">
            <a:extLst>
              <a:ext uri="{FF2B5EF4-FFF2-40B4-BE49-F238E27FC236}">
                <a16:creationId xmlns:a16="http://schemas.microsoft.com/office/drawing/2014/main" id="{265E1B8E-8844-0C16-15EA-7CD4B4F1E124}"/>
              </a:ext>
            </a:extLst>
          </p:cNvPr>
          <p:cNvGrpSpPr/>
          <p:nvPr/>
        </p:nvGrpSpPr>
        <p:grpSpPr>
          <a:xfrm>
            <a:off x="7973552" y="1909977"/>
            <a:ext cx="664633" cy="664286"/>
            <a:chOff x="6212418" y="1482331"/>
            <a:chExt cx="627249" cy="626921"/>
          </a:xfrm>
        </p:grpSpPr>
        <p:sp>
          <p:nvSpPr>
            <p:cNvPr id="544" name="Google Shape;544;p38">
              <a:extLst>
                <a:ext uri="{FF2B5EF4-FFF2-40B4-BE49-F238E27FC236}">
                  <a16:creationId xmlns:a16="http://schemas.microsoft.com/office/drawing/2014/main" id="{71397514-B14C-58DE-D414-3D7CE914359C}"/>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a:extLst>
                <a:ext uri="{FF2B5EF4-FFF2-40B4-BE49-F238E27FC236}">
                  <a16:creationId xmlns:a16="http://schemas.microsoft.com/office/drawing/2014/main" id="{AAFEF936-1B5B-D47F-0066-07961B3270E7}"/>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a:extLst>
              <a:ext uri="{FF2B5EF4-FFF2-40B4-BE49-F238E27FC236}">
                <a16:creationId xmlns:a16="http://schemas.microsoft.com/office/drawing/2014/main" id="{6CA28595-8D51-F731-C4DE-53835EE21C3F}"/>
              </a:ext>
            </a:extLst>
          </p:cNvPr>
          <p:cNvGrpSpPr/>
          <p:nvPr/>
        </p:nvGrpSpPr>
        <p:grpSpPr>
          <a:xfrm rot="6978379">
            <a:off x="1033113" y="3719801"/>
            <a:ext cx="664657" cy="664310"/>
            <a:chOff x="6212418" y="1482331"/>
            <a:chExt cx="627249" cy="626921"/>
          </a:xfrm>
        </p:grpSpPr>
        <p:sp>
          <p:nvSpPr>
            <p:cNvPr id="547" name="Google Shape;547;p38">
              <a:extLst>
                <a:ext uri="{FF2B5EF4-FFF2-40B4-BE49-F238E27FC236}">
                  <a16:creationId xmlns:a16="http://schemas.microsoft.com/office/drawing/2014/main" id="{2F8F3B42-19EA-39A8-D040-9CD5E670C919}"/>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a:extLst>
                <a:ext uri="{FF2B5EF4-FFF2-40B4-BE49-F238E27FC236}">
                  <a16:creationId xmlns:a16="http://schemas.microsoft.com/office/drawing/2014/main" id="{0F94C254-4D7F-168C-D8E5-7C9156331057}"/>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a:extLst>
              <a:ext uri="{FF2B5EF4-FFF2-40B4-BE49-F238E27FC236}">
                <a16:creationId xmlns:a16="http://schemas.microsoft.com/office/drawing/2014/main" id="{190137F0-A63F-3495-45AA-53477E93A877}"/>
              </a:ext>
            </a:extLst>
          </p:cNvPr>
          <p:cNvGrpSpPr/>
          <p:nvPr/>
        </p:nvGrpSpPr>
        <p:grpSpPr>
          <a:xfrm>
            <a:off x="715099" y="1369529"/>
            <a:ext cx="1721388" cy="1386135"/>
            <a:chOff x="715099" y="1369529"/>
            <a:chExt cx="1721388" cy="1386135"/>
          </a:xfrm>
        </p:grpSpPr>
        <p:sp>
          <p:nvSpPr>
            <p:cNvPr id="550" name="Google Shape;550;p38">
              <a:extLst>
                <a:ext uri="{FF2B5EF4-FFF2-40B4-BE49-F238E27FC236}">
                  <a16:creationId xmlns:a16="http://schemas.microsoft.com/office/drawing/2014/main" id="{7E08F0DD-3754-50A7-582B-4BF00EBBB4EC}"/>
                </a:ext>
              </a:extLst>
            </p:cNvPr>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a:extLst>
                <a:ext uri="{FF2B5EF4-FFF2-40B4-BE49-F238E27FC236}">
                  <a16:creationId xmlns:a16="http://schemas.microsoft.com/office/drawing/2014/main" id="{24139173-D2A8-00B7-5026-A1C906C6C86A}"/>
                </a:ext>
              </a:extLst>
            </p:cNvPr>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a:extLst>
                <a:ext uri="{FF2B5EF4-FFF2-40B4-BE49-F238E27FC236}">
                  <a16:creationId xmlns:a16="http://schemas.microsoft.com/office/drawing/2014/main" id="{5B55AB7A-17FB-8BF8-A34F-86EF19908692}"/>
                </a:ext>
              </a:extLst>
            </p:cNvPr>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a:extLst>
                <a:ext uri="{FF2B5EF4-FFF2-40B4-BE49-F238E27FC236}">
                  <a16:creationId xmlns:a16="http://schemas.microsoft.com/office/drawing/2014/main" id="{C0889C33-FBBB-B6E1-09B4-933FD46A2454}"/>
                </a:ext>
              </a:extLst>
            </p:cNvPr>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a:extLst>
                <a:ext uri="{FF2B5EF4-FFF2-40B4-BE49-F238E27FC236}">
                  <a16:creationId xmlns:a16="http://schemas.microsoft.com/office/drawing/2014/main" id="{704CF238-B94D-D6DA-A760-2E66A2A77922}"/>
                </a:ext>
              </a:extLst>
            </p:cNvPr>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a:extLst>
                <a:ext uri="{FF2B5EF4-FFF2-40B4-BE49-F238E27FC236}">
                  <a16:creationId xmlns:a16="http://schemas.microsoft.com/office/drawing/2014/main" id="{40C0F9C4-D7EF-69A8-2F0B-506086E5CE13}"/>
                </a:ext>
              </a:extLst>
            </p:cNvPr>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a:extLst>
                <a:ext uri="{FF2B5EF4-FFF2-40B4-BE49-F238E27FC236}">
                  <a16:creationId xmlns:a16="http://schemas.microsoft.com/office/drawing/2014/main" id="{4A5452CB-E2BE-D719-02CE-7D33E139807D}"/>
                </a:ext>
              </a:extLst>
            </p:cNvPr>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a:extLst>
                <a:ext uri="{FF2B5EF4-FFF2-40B4-BE49-F238E27FC236}">
                  <a16:creationId xmlns:a16="http://schemas.microsoft.com/office/drawing/2014/main" id="{B2CE5E02-720F-E4B4-404E-284BA42686CD}"/>
                </a:ext>
              </a:extLst>
            </p:cNvPr>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a:extLst>
                <a:ext uri="{FF2B5EF4-FFF2-40B4-BE49-F238E27FC236}">
                  <a16:creationId xmlns:a16="http://schemas.microsoft.com/office/drawing/2014/main" id="{67E549E5-5C00-6CFC-174E-7D4B8F3C4B65}"/>
                </a:ext>
              </a:extLst>
            </p:cNvPr>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a:extLst>
                <a:ext uri="{FF2B5EF4-FFF2-40B4-BE49-F238E27FC236}">
                  <a16:creationId xmlns:a16="http://schemas.microsoft.com/office/drawing/2014/main" id="{F2DEAAEB-5FC5-F854-4888-D7D1B7B18863}"/>
                </a:ext>
              </a:extLst>
            </p:cNvPr>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a:extLst>
                <a:ext uri="{FF2B5EF4-FFF2-40B4-BE49-F238E27FC236}">
                  <a16:creationId xmlns:a16="http://schemas.microsoft.com/office/drawing/2014/main" id="{AA94ACE5-5B15-A1EE-D758-9EC861AC99BC}"/>
                </a:ext>
              </a:extLst>
            </p:cNvPr>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a:extLst>
                <a:ext uri="{FF2B5EF4-FFF2-40B4-BE49-F238E27FC236}">
                  <a16:creationId xmlns:a16="http://schemas.microsoft.com/office/drawing/2014/main" id="{68E578C7-A3C7-FD40-F34F-2E548EC3C0B6}"/>
                </a:ext>
              </a:extLst>
            </p:cNvPr>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a:extLst>
                <a:ext uri="{FF2B5EF4-FFF2-40B4-BE49-F238E27FC236}">
                  <a16:creationId xmlns:a16="http://schemas.microsoft.com/office/drawing/2014/main" id="{4D00C9A4-0E7F-B543-67A6-3AD78CB4F52E}"/>
                </a:ext>
              </a:extLst>
            </p:cNvPr>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a:extLst>
                <a:ext uri="{FF2B5EF4-FFF2-40B4-BE49-F238E27FC236}">
                  <a16:creationId xmlns:a16="http://schemas.microsoft.com/office/drawing/2014/main" id="{6041BD4C-24F9-D6FA-4515-5867FCB3E4AB}"/>
                </a:ext>
              </a:extLst>
            </p:cNvPr>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a:extLst>
                <a:ext uri="{FF2B5EF4-FFF2-40B4-BE49-F238E27FC236}">
                  <a16:creationId xmlns:a16="http://schemas.microsoft.com/office/drawing/2014/main" id="{41AFEE3C-01DA-9B98-CEFB-B43A7DB5D005}"/>
                </a:ext>
              </a:extLst>
            </p:cNvPr>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a:extLst>
                <a:ext uri="{FF2B5EF4-FFF2-40B4-BE49-F238E27FC236}">
                  <a16:creationId xmlns:a16="http://schemas.microsoft.com/office/drawing/2014/main" id="{EB903113-BDD2-A679-7BBA-7E6C965F125F}"/>
                </a:ext>
              </a:extLst>
            </p:cNvPr>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a:extLst>
                <a:ext uri="{FF2B5EF4-FFF2-40B4-BE49-F238E27FC236}">
                  <a16:creationId xmlns:a16="http://schemas.microsoft.com/office/drawing/2014/main" id="{0EC864C6-9F03-DD6D-5446-95FADEF44D34}"/>
                </a:ext>
              </a:extLst>
            </p:cNvPr>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a:extLst>
                <a:ext uri="{FF2B5EF4-FFF2-40B4-BE49-F238E27FC236}">
                  <a16:creationId xmlns:a16="http://schemas.microsoft.com/office/drawing/2014/main" id="{BC0D0F43-01DC-6EAC-4F4E-5F7DC322D099}"/>
                </a:ext>
              </a:extLst>
            </p:cNvPr>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a:extLst>
                <a:ext uri="{FF2B5EF4-FFF2-40B4-BE49-F238E27FC236}">
                  <a16:creationId xmlns:a16="http://schemas.microsoft.com/office/drawing/2014/main" id="{3A2EB7FC-4ADC-86AA-3D72-01ED98CA0EE3}"/>
                </a:ext>
              </a:extLst>
            </p:cNvPr>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a:extLst>
                <a:ext uri="{FF2B5EF4-FFF2-40B4-BE49-F238E27FC236}">
                  <a16:creationId xmlns:a16="http://schemas.microsoft.com/office/drawing/2014/main" id="{0145A688-4129-5C09-42B6-7A5CB4C23EED}"/>
                </a:ext>
              </a:extLst>
            </p:cNvPr>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a:extLst>
                <a:ext uri="{FF2B5EF4-FFF2-40B4-BE49-F238E27FC236}">
                  <a16:creationId xmlns:a16="http://schemas.microsoft.com/office/drawing/2014/main" id="{30452287-5D2F-3E63-D69C-97CCEC3345C7}"/>
                </a:ext>
              </a:extLst>
            </p:cNvPr>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a:extLst>
                <a:ext uri="{FF2B5EF4-FFF2-40B4-BE49-F238E27FC236}">
                  <a16:creationId xmlns:a16="http://schemas.microsoft.com/office/drawing/2014/main" id="{ECEE81D7-5387-9FD6-8382-23C6782F129B}"/>
                </a:ext>
              </a:extLst>
            </p:cNvPr>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a:extLst>
                <a:ext uri="{FF2B5EF4-FFF2-40B4-BE49-F238E27FC236}">
                  <a16:creationId xmlns:a16="http://schemas.microsoft.com/office/drawing/2014/main" id="{2B589FCC-07DB-55B7-0DC2-0A11B1FB3C8F}"/>
                </a:ext>
              </a:extLst>
            </p:cNvPr>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a:extLst>
                <a:ext uri="{FF2B5EF4-FFF2-40B4-BE49-F238E27FC236}">
                  <a16:creationId xmlns:a16="http://schemas.microsoft.com/office/drawing/2014/main" id="{76AE75D8-1FF0-EDB2-4959-6DF44438ADD7}"/>
                </a:ext>
              </a:extLst>
            </p:cNvPr>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a:extLst>
                <a:ext uri="{FF2B5EF4-FFF2-40B4-BE49-F238E27FC236}">
                  <a16:creationId xmlns:a16="http://schemas.microsoft.com/office/drawing/2014/main" id="{D83FD1C1-3E34-EA5B-363F-0FF2DBD02F26}"/>
                </a:ext>
              </a:extLst>
            </p:cNvPr>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a:extLst>
                <a:ext uri="{FF2B5EF4-FFF2-40B4-BE49-F238E27FC236}">
                  <a16:creationId xmlns:a16="http://schemas.microsoft.com/office/drawing/2014/main" id="{238E86B8-2508-C5E2-8496-0004B6107FD0}"/>
                </a:ext>
              </a:extLst>
            </p:cNvPr>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38">
            <a:extLst>
              <a:ext uri="{FF2B5EF4-FFF2-40B4-BE49-F238E27FC236}">
                <a16:creationId xmlns:a16="http://schemas.microsoft.com/office/drawing/2014/main" id="{728831AA-AC8B-0CD8-C113-9B20470EFC85}"/>
              </a:ext>
            </a:extLst>
          </p:cNvPr>
          <p:cNvSpPr txBox="1">
            <a:spLocks noGrp="1"/>
          </p:cNvSpPr>
          <p:nvPr>
            <p:ph type="title"/>
          </p:nvPr>
        </p:nvSpPr>
        <p:spPr>
          <a:xfrm>
            <a:off x="1959300" y="2021225"/>
            <a:ext cx="5225400" cy="8396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CASOS PRÁCTICOS</a:t>
            </a:r>
            <a:endParaRPr/>
          </a:p>
        </p:txBody>
      </p:sp>
      <p:sp>
        <p:nvSpPr>
          <p:cNvPr id="577" name="Google Shape;577;p38">
            <a:extLst>
              <a:ext uri="{FF2B5EF4-FFF2-40B4-BE49-F238E27FC236}">
                <a16:creationId xmlns:a16="http://schemas.microsoft.com/office/drawing/2014/main" id="{3A97E94E-A552-23DD-0BE5-25873D934F60}"/>
              </a:ext>
            </a:extLst>
          </p:cNvPr>
          <p:cNvSpPr txBox="1">
            <a:spLocks noGrp="1"/>
          </p:cNvSpPr>
          <p:nvPr>
            <p:ph type="title" idx="2"/>
          </p:nvPr>
        </p:nvSpPr>
        <p:spPr>
          <a:xfrm>
            <a:off x="3927300" y="992200"/>
            <a:ext cx="1289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cxnSp>
        <p:nvCxnSpPr>
          <p:cNvPr id="579" name="Google Shape;579;p38">
            <a:extLst>
              <a:ext uri="{FF2B5EF4-FFF2-40B4-BE49-F238E27FC236}">
                <a16:creationId xmlns:a16="http://schemas.microsoft.com/office/drawing/2014/main" id="{DDDAFB10-9660-53A5-5CB6-257D1E78D59C}"/>
              </a:ext>
            </a:extLst>
          </p:cNvPr>
          <p:cNvCxnSpPr/>
          <p:nvPr/>
        </p:nvCxnSpPr>
        <p:spPr>
          <a:xfrm>
            <a:off x="4011150" y="1834003"/>
            <a:ext cx="1121700" cy="0"/>
          </a:xfrm>
          <a:prstGeom prst="straightConnector1">
            <a:avLst/>
          </a:prstGeom>
          <a:noFill/>
          <a:ln w="9525" cap="rnd" cmpd="sng">
            <a:solidFill>
              <a:schemeClr val="dk1"/>
            </a:solidFill>
            <a:prstDash val="solid"/>
            <a:round/>
            <a:headEnd type="none" w="med" len="med"/>
            <a:tailEnd type="none" w="med" len="med"/>
          </a:ln>
        </p:spPr>
      </p:cxnSp>
      <p:grpSp>
        <p:nvGrpSpPr>
          <p:cNvPr id="580" name="Google Shape;580;p38">
            <a:extLst>
              <a:ext uri="{FF2B5EF4-FFF2-40B4-BE49-F238E27FC236}">
                <a16:creationId xmlns:a16="http://schemas.microsoft.com/office/drawing/2014/main" id="{9979EAB5-FF5F-2C26-8B58-24524551BDBA}"/>
              </a:ext>
            </a:extLst>
          </p:cNvPr>
          <p:cNvGrpSpPr/>
          <p:nvPr/>
        </p:nvGrpSpPr>
        <p:grpSpPr>
          <a:xfrm>
            <a:off x="6389809" y="2887063"/>
            <a:ext cx="2411653" cy="1890383"/>
            <a:chOff x="6113525" y="2551037"/>
            <a:chExt cx="2840246" cy="2226338"/>
          </a:xfrm>
        </p:grpSpPr>
        <p:sp>
          <p:nvSpPr>
            <p:cNvPr id="581" name="Google Shape;581;p38">
              <a:extLst>
                <a:ext uri="{FF2B5EF4-FFF2-40B4-BE49-F238E27FC236}">
                  <a16:creationId xmlns:a16="http://schemas.microsoft.com/office/drawing/2014/main" id="{46458422-DD69-8A1E-8D7D-4CF6E2AD9511}"/>
                </a:ext>
              </a:extLst>
            </p:cNvPr>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a:extLst>
                <a:ext uri="{FF2B5EF4-FFF2-40B4-BE49-F238E27FC236}">
                  <a16:creationId xmlns:a16="http://schemas.microsoft.com/office/drawing/2014/main" id="{EB98AE30-50F8-CB75-2A32-B12814A7766D}"/>
                </a:ext>
              </a:extLst>
            </p:cNvPr>
            <p:cNvGrpSpPr/>
            <p:nvPr/>
          </p:nvGrpSpPr>
          <p:grpSpPr>
            <a:xfrm>
              <a:off x="6211851" y="2551037"/>
              <a:ext cx="2741920" cy="2134502"/>
              <a:chOff x="6328726" y="268400"/>
              <a:chExt cx="1863097" cy="1450168"/>
            </a:xfrm>
          </p:grpSpPr>
          <p:sp>
            <p:nvSpPr>
              <p:cNvPr id="583" name="Google Shape;583;p38">
                <a:extLst>
                  <a:ext uri="{FF2B5EF4-FFF2-40B4-BE49-F238E27FC236}">
                    <a16:creationId xmlns:a16="http://schemas.microsoft.com/office/drawing/2014/main" id="{3643DBBD-0864-3568-7B6B-9A520F64045D}"/>
                  </a:ext>
                </a:extLst>
              </p:cNvPr>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a:extLst>
                  <a:ext uri="{FF2B5EF4-FFF2-40B4-BE49-F238E27FC236}">
                    <a16:creationId xmlns:a16="http://schemas.microsoft.com/office/drawing/2014/main" id="{1777BC5E-45B1-8DC5-9ECF-D06300400531}"/>
                  </a:ext>
                </a:extLst>
              </p:cNvPr>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a:extLst>
                  <a:ext uri="{FF2B5EF4-FFF2-40B4-BE49-F238E27FC236}">
                    <a16:creationId xmlns:a16="http://schemas.microsoft.com/office/drawing/2014/main" id="{7B66C435-11E2-CFC5-E3C3-20772A6EE482}"/>
                  </a:ext>
                </a:extLst>
              </p:cNvPr>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a:extLst>
                  <a:ext uri="{FF2B5EF4-FFF2-40B4-BE49-F238E27FC236}">
                    <a16:creationId xmlns:a16="http://schemas.microsoft.com/office/drawing/2014/main" id="{2432B5B7-4A4A-B934-A171-039D574C60C9}"/>
                  </a:ext>
                </a:extLst>
              </p:cNvPr>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a:extLst>
                  <a:ext uri="{FF2B5EF4-FFF2-40B4-BE49-F238E27FC236}">
                    <a16:creationId xmlns:a16="http://schemas.microsoft.com/office/drawing/2014/main" id="{EFE707F5-6EAF-C0FD-D726-B25E28B8CEBB}"/>
                  </a:ext>
                </a:extLst>
              </p:cNvPr>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a:extLst>
                  <a:ext uri="{FF2B5EF4-FFF2-40B4-BE49-F238E27FC236}">
                    <a16:creationId xmlns:a16="http://schemas.microsoft.com/office/drawing/2014/main" id="{C4507AE7-E05D-38C3-084C-F30E4DE1E738}"/>
                  </a:ext>
                </a:extLst>
              </p:cNvPr>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a:extLst>
                  <a:ext uri="{FF2B5EF4-FFF2-40B4-BE49-F238E27FC236}">
                    <a16:creationId xmlns:a16="http://schemas.microsoft.com/office/drawing/2014/main" id="{E92A7F90-9B66-6ECF-FF30-46017AF36980}"/>
                  </a:ext>
                </a:extLst>
              </p:cNvPr>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a:extLst>
                  <a:ext uri="{FF2B5EF4-FFF2-40B4-BE49-F238E27FC236}">
                    <a16:creationId xmlns:a16="http://schemas.microsoft.com/office/drawing/2014/main" id="{3C9735BB-52F0-545C-1F1A-53B4E26FBF11}"/>
                  </a:ext>
                </a:extLst>
              </p:cNvPr>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a:extLst>
                  <a:ext uri="{FF2B5EF4-FFF2-40B4-BE49-F238E27FC236}">
                    <a16:creationId xmlns:a16="http://schemas.microsoft.com/office/drawing/2014/main" id="{E29B67F0-CF80-FE58-D960-69BDA9D9D1AF}"/>
                  </a:ext>
                </a:extLst>
              </p:cNvPr>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a:extLst>
                  <a:ext uri="{FF2B5EF4-FFF2-40B4-BE49-F238E27FC236}">
                    <a16:creationId xmlns:a16="http://schemas.microsoft.com/office/drawing/2014/main" id="{B288B39A-41D3-40BA-6B9F-C199B38D6884}"/>
                  </a:ext>
                </a:extLst>
              </p:cNvPr>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a:extLst>
                  <a:ext uri="{FF2B5EF4-FFF2-40B4-BE49-F238E27FC236}">
                    <a16:creationId xmlns:a16="http://schemas.microsoft.com/office/drawing/2014/main" id="{630B33BF-CBBD-8D7A-9D4E-00F4A2AAC992}"/>
                  </a:ext>
                </a:extLst>
              </p:cNvPr>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a:extLst>
                  <a:ext uri="{FF2B5EF4-FFF2-40B4-BE49-F238E27FC236}">
                    <a16:creationId xmlns:a16="http://schemas.microsoft.com/office/drawing/2014/main" id="{09E195A1-0B9C-C8D2-031F-BDD18887571D}"/>
                  </a:ext>
                </a:extLst>
              </p:cNvPr>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a:extLst>
                  <a:ext uri="{FF2B5EF4-FFF2-40B4-BE49-F238E27FC236}">
                    <a16:creationId xmlns:a16="http://schemas.microsoft.com/office/drawing/2014/main" id="{0B0B0DC7-11AA-C5EF-5983-3348A1F53805}"/>
                  </a:ext>
                </a:extLst>
              </p:cNvPr>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a:extLst>
                  <a:ext uri="{FF2B5EF4-FFF2-40B4-BE49-F238E27FC236}">
                    <a16:creationId xmlns:a16="http://schemas.microsoft.com/office/drawing/2014/main" id="{C72E010B-1A08-374D-782D-3DC22C3C86A9}"/>
                  </a:ext>
                </a:extLst>
              </p:cNvPr>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a:extLst>
                  <a:ext uri="{FF2B5EF4-FFF2-40B4-BE49-F238E27FC236}">
                    <a16:creationId xmlns:a16="http://schemas.microsoft.com/office/drawing/2014/main" id="{EEE2E54A-0DC0-A67A-26CE-9D189931F4A0}"/>
                  </a:ext>
                </a:extLst>
              </p:cNvPr>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a:extLst>
                  <a:ext uri="{FF2B5EF4-FFF2-40B4-BE49-F238E27FC236}">
                    <a16:creationId xmlns:a16="http://schemas.microsoft.com/office/drawing/2014/main" id="{A48F061F-F5B4-CD57-8A13-8697161D33F0}"/>
                  </a:ext>
                </a:extLst>
              </p:cNvPr>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a:extLst>
                  <a:ext uri="{FF2B5EF4-FFF2-40B4-BE49-F238E27FC236}">
                    <a16:creationId xmlns:a16="http://schemas.microsoft.com/office/drawing/2014/main" id="{4370B84B-BB62-9CF4-84D9-C6D943F9A330}"/>
                  </a:ext>
                </a:extLst>
              </p:cNvPr>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a:extLst>
                  <a:ext uri="{FF2B5EF4-FFF2-40B4-BE49-F238E27FC236}">
                    <a16:creationId xmlns:a16="http://schemas.microsoft.com/office/drawing/2014/main" id="{06C384C0-BAE1-02D9-BE74-B68D07CDED5E}"/>
                  </a:ext>
                </a:extLst>
              </p:cNvPr>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a:extLst>
                  <a:ext uri="{FF2B5EF4-FFF2-40B4-BE49-F238E27FC236}">
                    <a16:creationId xmlns:a16="http://schemas.microsoft.com/office/drawing/2014/main" id="{FCAEB07D-1BFF-E927-5E16-181FFA2A4F8F}"/>
                  </a:ext>
                </a:extLst>
              </p:cNvPr>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a:extLst>
                  <a:ext uri="{FF2B5EF4-FFF2-40B4-BE49-F238E27FC236}">
                    <a16:creationId xmlns:a16="http://schemas.microsoft.com/office/drawing/2014/main" id="{FEA0E2E7-037D-39B3-8F68-6B13E84950C7}"/>
                  </a:ext>
                </a:extLst>
              </p:cNvPr>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a:extLst>
                  <a:ext uri="{FF2B5EF4-FFF2-40B4-BE49-F238E27FC236}">
                    <a16:creationId xmlns:a16="http://schemas.microsoft.com/office/drawing/2014/main" id="{9082FCD2-6199-542C-0198-59B0DBC3EAE3}"/>
                  </a:ext>
                </a:extLst>
              </p:cNvPr>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a:extLst>
                  <a:ext uri="{FF2B5EF4-FFF2-40B4-BE49-F238E27FC236}">
                    <a16:creationId xmlns:a16="http://schemas.microsoft.com/office/drawing/2014/main" id="{4DFF3417-7073-7DA2-8568-AC9059C23C16}"/>
                  </a:ext>
                </a:extLst>
              </p:cNvPr>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a:extLst>
                  <a:ext uri="{FF2B5EF4-FFF2-40B4-BE49-F238E27FC236}">
                    <a16:creationId xmlns:a16="http://schemas.microsoft.com/office/drawing/2014/main" id="{1F3EEC8A-B628-1C28-8622-02B7C9EE0BC2}"/>
                  </a:ext>
                </a:extLst>
              </p:cNvPr>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a:extLst>
                  <a:ext uri="{FF2B5EF4-FFF2-40B4-BE49-F238E27FC236}">
                    <a16:creationId xmlns:a16="http://schemas.microsoft.com/office/drawing/2014/main" id="{0787F8AB-7EC7-F708-4542-BD616EC98B3D}"/>
                  </a:ext>
                </a:extLst>
              </p:cNvPr>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a:extLst>
                  <a:ext uri="{FF2B5EF4-FFF2-40B4-BE49-F238E27FC236}">
                    <a16:creationId xmlns:a16="http://schemas.microsoft.com/office/drawing/2014/main" id="{07B036DD-4D9C-E117-F186-F2BC97609045}"/>
                  </a:ext>
                </a:extLst>
              </p:cNvPr>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a:extLst>
                  <a:ext uri="{FF2B5EF4-FFF2-40B4-BE49-F238E27FC236}">
                    <a16:creationId xmlns:a16="http://schemas.microsoft.com/office/drawing/2014/main" id="{F6246358-BEF9-3F53-7BBE-02A64E29E160}"/>
                  </a:ext>
                </a:extLst>
              </p:cNvPr>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a:extLst>
                  <a:ext uri="{FF2B5EF4-FFF2-40B4-BE49-F238E27FC236}">
                    <a16:creationId xmlns:a16="http://schemas.microsoft.com/office/drawing/2014/main" id="{3B5EEDEC-C034-46AA-A750-F9D26CE97BA4}"/>
                  </a:ext>
                </a:extLst>
              </p:cNvPr>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a:extLst>
                  <a:ext uri="{FF2B5EF4-FFF2-40B4-BE49-F238E27FC236}">
                    <a16:creationId xmlns:a16="http://schemas.microsoft.com/office/drawing/2014/main" id="{8F56F843-01E1-8716-111A-D57B0DA87C05}"/>
                  </a:ext>
                </a:extLst>
              </p:cNvPr>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28795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a:extLst>
            <a:ext uri="{FF2B5EF4-FFF2-40B4-BE49-F238E27FC236}">
              <a16:creationId xmlns:a16="http://schemas.microsoft.com/office/drawing/2014/main" id="{2BC801A0-C56C-43BB-B5D1-3DE79AF24400}"/>
            </a:ext>
          </a:extLst>
        </p:cNvPr>
        <p:cNvGrpSpPr/>
        <p:nvPr/>
      </p:nvGrpSpPr>
      <p:grpSpPr>
        <a:xfrm>
          <a:off x="0" y="0"/>
          <a:ext cx="0" cy="0"/>
          <a:chOff x="0" y="0"/>
          <a:chExt cx="0" cy="0"/>
        </a:xfrm>
      </p:grpSpPr>
      <p:sp>
        <p:nvSpPr>
          <p:cNvPr id="643" name="Google Shape;643;p40">
            <a:extLst>
              <a:ext uri="{FF2B5EF4-FFF2-40B4-BE49-F238E27FC236}">
                <a16:creationId xmlns:a16="http://schemas.microsoft.com/office/drawing/2014/main" id="{7C6EDB06-834D-28AE-8ED7-49696FCC44A3}"/>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PROYECTO CIRCULAR ATLANTIC COPPER</a:t>
            </a:r>
            <a:endParaRPr lang="es-ES" dirty="0"/>
          </a:p>
        </p:txBody>
      </p:sp>
      <p:sp>
        <p:nvSpPr>
          <p:cNvPr id="645" name="Google Shape;645;p40">
            <a:extLst>
              <a:ext uri="{FF2B5EF4-FFF2-40B4-BE49-F238E27FC236}">
                <a16:creationId xmlns:a16="http://schemas.microsoft.com/office/drawing/2014/main" id="{33DB2297-8162-4D0B-63A1-1FE379A6A701}"/>
              </a:ext>
            </a:extLst>
          </p:cNvPr>
          <p:cNvSpPr txBox="1">
            <a:spLocks noGrp="1"/>
          </p:cNvSpPr>
          <p:nvPr>
            <p:ph type="subTitle" idx="2"/>
          </p:nvPr>
        </p:nvSpPr>
        <p:spPr>
          <a:xfrm>
            <a:off x="793546" y="2694679"/>
            <a:ext cx="2336400" cy="1047900"/>
          </a:xfrm>
          <a:prstGeom prst="rect">
            <a:avLst/>
          </a:prstGeom>
        </p:spPr>
        <p:txBody>
          <a:bodyPr spcFirstLastPara="1" wrap="square" lIns="91425" tIns="91425" rIns="91425" bIns="91425" anchor="t" anchorCtr="0">
            <a:noAutofit/>
          </a:bodyPr>
          <a:lstStyle/>
          <a:p>
            <a:pPr marL="0" indent="0"/>
            <a:r>
              <a:rPr lang="en" dirty="0" err="1"/>
              <a:t>Declarado</a:t>
            </a:r>
            <a:r>
              <a:rPr lang="en" dirty="0"/>
              <a:t> de </a:t>
            </a:r>
            <a:r>
              <a:rPr lang="en" dirty="0" err="1"/>
              <a:t>interés</a:t>
            </a:r>
            <a:r>
              <a:rPr lang="en" dirty="0"/>
              <a:t> </a:t>
            </a:r>
            <a:r>
              <a:rPr lang="en" dirty="0" err="1"/>
              <a:t>estratégico</a:t>
            </a:r>
            <a:r>
              <a:rPr lang="en" dirty="0"/>
              <a:t> </a:t>
            </a:r>
            <a:r>
              <a:rPr lang="en" dirty="0" err="1"/>
              <a:t>por</a:t>
            </a:r>
            <a:r>
              <a:rPr lang="en" dirty="0"/>
              <a:t> la Comisión Europea</a:t>
            </a:r>
          </a:p>
        </p:txBody>
      </p:sp>
      <p:sp>
        <p:nvSpPr>
          <p:cNvPr id="646" name="Google Shape;646;p40">
            <a:extLst>
              <a:ext uri="{FF2B5EF4-FFF2-40B4-BE49-F238E27FC236}">
                <a16:creationId xmlns:a16="http://schemas.microsoft.com/office/drawing/2014/main" id="{CD3200F7-4729-F132-8F5B-1CA305D9C098}"/>
              </a:ext>
            </a:extLst>
          </p:cNvPr>
          <p:cNvSpPr txBox="1">
            <a:spLocks noGrp="1"/>
          </p:cNvSpPr>
          <p:nvPr>
            <p:ph type="subTitle" idx="3"/>
          </p:nvPr>
        </p:nvSpPr>
        <p:spPr>
          <a:xfrm>
            <a:off x="3403799" y="2806738"/>
            <a:ext cx="2336400" cy="1047900"/>
          </a:xfrm>
          <a:prstGeom prst="rect">
            <a:avLst/>
          </a:prstGeom>
        </p:spPr>
        <p:txBody>
          <a:bodyPr spcFirstLastPara="1" wrap="square" lIns="91425" tIns="91425" rIns="91425" bIns="91425" anchor="t" anchorCtr="0">
            <a:noAutofit/>
          </a:bodyPr>
          <a:lstStyle/>
          <a:p>
            <a:pPr marL="0" indent="0"/>
            <a:r>
              <a:rPr lang="en" dirty="0" err="1"/>
              <a:t>Tratará</a:t>
            </a:r>
            <a:r>
              <a:rPr lang="en" dirty="0"/>
              <a:t> 60.000 </a:t>
            </a:r>
            <a:r>
              <a:rPr lang="en" dirty="0" err="1"/>
              <a:t>toneladas</a:t>
            </a:r>
            <a:r>
              <a:rPr lang="en" dirty="0"/>
              <a:t> </a:t>
            </a:r>
            <a:r>
              <a:rPr lang="en" dirty="0" err="1"/>
              <a:t>anuales</a:t>
            </a:r>
          </a:p>
        </p:txBody>
      </p:sp>
      <p:sp>
        <p:nvSpPr>
          <p:cNvPr id="647" name="Google Shape;647;p40">
            <a:extLst>
              <a:ext uri="{FF2B5EF4-FFF2-40B4-BE49-F238E27FC236}">
                <a16:creationId xmlns:a16="http://schemas.microsoft.com/office/drawing/2014/main" id="{9D19043A-FD54-392C-478C-94CF7E229187}"/>
              </a:ext>
            </a:extLst>
          </p:cNvPr>
          <p:cNvSpPr txBox="1">
            <a:spLocks noGrp="1"/>
          </p:cNvSpPr>
          <p:nvPr>
            <p:ph type="subTitle" idx="4"/>
          </p:nvPr>
        </p:nvSpPr>
        <p:spPr>
          <a:xfrm>
            <a:off x="6014054" y="2806738"/>
            <a:ext cx="2336400" cy="1047900"/>
          </a:xfrm>
          <a:prstGeom prst="rect">
            <a:avLst/>
          </a:prstGeom>
        </p:spPr>
        <p:txBody>
          <a:bodyPr spcFirstLastPara="1" wrap="square" lIns="91425" tIns="91425" rIns="91425" bIns="91425" anchor="t" anchorCtr="0">
            <a:noAutofit/>
          </a:bodyPr>
          <a:lstStyle/>
          <a:p>
            <a:pPr marL="0" indent="0"/>
            <a:r>
              <a:rPr lang="en" dirty="0" err="1"/>
              <a:t>Promueve</a:t>
            </a:r>
            <a:r>
              <a:rPr lang="en" dirty="0"/>
              <a:t> la </a:t>
            </a:r>
            <a:r>
              <a:rPr lang="en" dirty="0" err="1"/>
              <a:t>economía</a:t>
            </a:r>
            <a:r>
              <a:rPr lang="en" dirty="0"/>
              <a:t> circular</a:t>
            </a:r>
          </a:p>
        </p:txBody>
      </p:sp>
      <p:grpSp>
        <p:nvGrpSpPr>
          <p:cNvPr id="5" name="Google Shape;1948;p66">
            <a:extLst>
              <a:ext uri="{FF2B5EF4-FFF2-40B4-BE49-F238E27FC236}">
                <a16:creationId xmlns:a16="http://schemas.microsoft.com/office/drawing/2014/main" id="{2464110E-161C-34EA-79E4-05ADCD270726}"/>
              </a:ext>
            </a:extLst>
          </p:cNvPr>
          <p:cNvGrpSpPr/>
          <p:nvPr/>
        </p:nvGrpSpPr>
        <p:grpSpPr>
          <a:xfrm>
            <a:off x="4177588" y="1928507"/>
            <a:ext cx="788823" cy="691500"/>
            <a:chOff x="4902475" y="1418875"/>
            <a:chExt cx="74500" cy="63775"/>
          </a:xfrm>
        </p:grpSpPr>
        <p:sp>
          <p:nvSpPr>
            <p:cNvPr id="3" name="Google Shape;1949;p66">
              <a:extLst>
                <a:ext uri="{FF2B5EF4-FFF2-40B4-BE49-F238E27FC236}">
                  <a16:creationId xmlns:a16="http://schemas.microsoft.com/office/drawing/2014/main" id="{2E36D7E2-0C5C-EB6A-BCD6-F0E8ADB794DB}"/>
                </a:ext>
              </a:extLst>
            </p:cNvPr>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50;p66">
              <a:extLst>
                <a:ext uri="{FF2B5EF4-FFF2-40B4-BE49-F238E27FC236}">
                  <a16:creationId xmlns:a16="http://schemas.microsoft.com/office/drawing/2014/main" id="{E73698B6-EAC2-C1B8-ADB8-27A09B760858}"/>
                </a:ext>
              </a:extLst>
            </p:cNvPr>
            <p:cNvSpPr/>
            <p:nvPr/>
          </p:nvSpPr>
          <p:spPr>
            <a:xfrm>
              <a:off x="4916811"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Imagen 5" descr="Imagen que contiene flor, girasol, señal, dibujo&#10;&#10;El contenido generado por inteligencia artificial puede ser incorrecto.">
            <a:extLst>
              <a:ext uri="{FF2B5EF4-FFF2-40B4-BE49-F238E27FC236}">
                <a16:creationId xmlns:a16="http://schemas.microsoft.com/office/drawing/2014/main" id="{81EBC77C-5DA3-EFFA-3882-19DD7EB77F2F}"/>
              </a:ext>
            </a:extLst>
          </p:cNvPr>
          <p:cNvPicPr>
            <a:picLocks noChangeAspect="1"/>
          </p:cNvPicPr>
          <p:nvPr/>
        </p:nvPicPr>
        <p:blipFill>
          <a:blip r:embed="rId3"/>
          <a:stretch>
            <a:fillRect/>
          </a:stretch>
        </p:blipFill>
        <p:spPr>
          <a:xfrm>
            <a:off x="1679532" y="1893453"/>
            <a:ext cx="790184" cy="761608"/>
          </a:xfrm>
          <a:prstGeom prst="ellipse">
            <a:avLst/>
          </a:prstGeom>
        </p:spPr>
      </p:pic>
      <p:sp>
        <p:nvSpPr>
          <p:cNvPr id="8" name="CuadroTexto 7">
            <a:extLst>
              <a:ext uri="{FF2B5EF4-FFF2-40B4-BE49-F238E27FC236}">
                <a16:creationId xmlns:a16="http://schemas.microsoft.com/office/drawing/2014/main" id="{FFA0DDB6-60B7-3288-EF27-9E4C6F74E986}"/>
              </a:ext>
            </a:extLst>
          </p:cNvPr>
          <p:cNvSpPr txBox="1"/>
          <p:nvPr/>
        </p:nvSpPr>
        <p:spPr>
          <a:xfrm>
            <a:off x="6674283" y="1928507"/>
            <a:ext cx="919679" cy="1015663"/>
          </a:xfrm>
          <a:prstGeom prst="rect">
            <a:avLst/>
          </a:prstGeom>
          <a:noFill/>
        </p:spPr>
        <p:txBody>
          <a:bodyPr wrap="square">
            <a:spAutoFit/>
          </a:bodyPr>
          <a:lstStyle/>
          <a:p>
            <a:r>
              <a:rPr lang="es-ES" sz="6000" dirty="0"/>
              <a:t>♻️</a:t>
            </a:r>
            <a:endParaRPr lang="es-ES" dirty="0"/>
          </a:p>
        </p:txBody>
      </p:sp>
    </p:spTree>
    <p:extLst>
      <p:ext uri="{BB962C8B-B14F-4D97-AF65-F5344CB8AC3E}">
        <p14:creationId xmlns:p14="http://schemas.microsoft.com/office/powerpoint/2010/main" val="615189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2">
          <a:extLst>
            <a:ext uri="{FF2B5EF4-FFF2-40B4-BE49-F238E27FC236}">
              <a16:creationId xmlns:a16="http://schemas.microsoft.com/office/drawing/2014/main" id="{001F0D51-BEF1-534E-F14D-4A67856952F0}"/>
            </a:ext>
          </a:extLst>
        </p:cNvPr>
        <p:cNvGrpSpPr/>
        <p:nvPr/>
      </p:nvGrpSpPr>
      <p:grpSpPr>
        <a:xfrm>
          <a:off x="0" y="0"/>
          <a:ext cx="0" cy="0"/>
          <a:chOff x="0" y="0"/>
          <a:chExt cx="0" cy="0"/>
        </a:xfrm>
      </p:grpSpPr>
      <p:sp>
        <p:nvSpPr>
          <p:cNvPr id="643" name="Google Shape;643;p40">
            <a:extLst>
              <a:ext uri="{FF2B5EF4-FFF2-40B4-BE49-F238E27FC236}">
                <a16:creationId xmlns:a16="http://schemas.microsoft.com/office/drawing/2014/main" id="{119A7ED1-43B3-B39E-B402-6B9905D21B57}"/>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CASO CIUDADANO EN SORIA</a:t>
            </a:r>
            <a:endParaRPr lang="es-ES" dirty="0"/>
          </a:p>
        </p:txBody>
      </p:sp>
      <p:sp>
        <p:nvSpPr>
          <p:cNvPr id="645" name="Google Shape;645;p40">
            <a:extLst>
              <a:ext uri="{FF2B5EF4-FFF2-40B4-BE49-F238E27FC236}">
                <a16:creationId xmlns:a16="http://schemas.microsoft.com/office/drawing/2014/main" id="{249E52A1-15A0-FA86-EAE3-0B97948BD6D1}"/>
              </a:ext>
            </a:extLst>
          </p:cNvPr>
          <p:cNvSpPr txBox="1">
            <a:spLocks noGrp="1"/>
          </p:cNvSpPr>
          <p:nvPr>
            <p:ph type="subTitle" idx="2"/>
          </p:nvPr>
        </p:nvSpPr>
        <p:spPr>
          <a:xfrm>
            <a:off x="1518252" y="1392751"/>
            <a:ext cx="6733795" cy="572700"/>
          </a:xfrm>
          <a:prstGeom prst="rect">
            <a:avLst/>
          </a:prstGeom>
        </p:spPr>
        <p:txBody>
          <a:bodyPr spcFirstLastPara="1" wrap="square" lIns="91425" tIns="91425" rIns="91425" bIns="91425" anchor="t" anchorCtr="0">
            <a:noAutofit/>
          </a:bodyPr>
          <a:lstStyle/>
          <a:p>
            <a:pPr marL="0" indent="0"/>
            <a:r>
              <a:rPr lang="en" dirty="0"/>
              <a:t>El </a:t>
            </a:r>
            <a:r>
              <a:rPr lang="en" dirty="0" err="1"/>
              <a:t>vecino</a:t>
            </a:r>
            <a:r>
              <a:rPr lang="en" dirty="0"/>
              <a:t> </a:t>
            </a:r>
            <a:r>
              <a:rPr lang="en" dirty="0" err="1"/>
              <a:t>desmontó</a:t>
            </a:r>
            <a:r>
              <a:rPr lang="en" dirty="0"/>
              <a:t> 631 </a:t>
            </a:r>
            <a:r>
              <a:rPr lang="en" dirty="0" err="1"/>
              <a:t>aparatos</a:t>
            </a:r>
            <a:r>
              <a:rPr lang="en" dirty="0"/>
              <a:t> </a:t>
            </a:r>
            <a:r>
              <a:rPr lang="en" dirty="0" err="1"/>
              <a:t>electrónicos</a:t>
            </a:r>
            <a:r>
              <a:rPr lang="en" dirty="0"/>
              <a:t> sin la </a:t>
            </a:r>
            <a:r>
              <a:rPr lang="en" dirty="0" err="1"/>
              <a:t>debida</a:t>
            </a:r>
            <a:r>
              <a:rPr lang="en" dirty="0"/>
              <a:t> </a:t>
            </a:r>
            <a:r>
              <a:rPr lang="en" dirty="0" err="1"/>
              <a:t>autorización</a:t>
            </a:r>
            <a:r>
              <a:rPr lang="en" dirty="0"/>
              <a:t> </a:t>
            </a:r>
            <a:r>
              <a:rPr lang="en" dirty="0" err="1"/>
              <a:t>ni</a:t>
            </a:r>
            <a:r>
              <a:rPr lang="en" dirty="0"/>
              <a:t> </a:t>
            </a:r>
            <a:r>
              <a:rPr lang="en" dirty="0" err="1"/>
              <a:t>licencia</a:t>
            </a:r>
          </a:p>
        </p:txBody>
      </p:sp>
      <p:sp>
        <p:nvSpPr>
          <p:cNvPr id="646" name="Google Shape;646;p40">
            <a:extLst>
              <a:ext uri="{FF2B5EF4-FFF2-40B4-BE49-F238E27FC236}">
                <a16:creationId xmlns:a16="http://schemas.microsoft.com/office/drawing/2014/main" id="{A409904B-ACCA-D1E0-2D3B-3641FCDAEA8E}"/>
              </a:ext>
            </a:extLst>
          </p:cNvPr>
          <p:cNvSpPr txBox="1">
            <a:spLocks noGrp="1"/>
          </p:cNvSpPr>
          <p:nvPr>
            <p:ph type="subTitle" idx="3"/>
          </p:nvPr>
        </p:nvSpPr>
        <p:spPr>
          <a:xfrm>
            <a:off x="1518252" y="2340478"/>
            <a:ext cx="5206963" cy="462544"/>
          </a:xfrm>
          <a:prstGeom prst="rect">
            <a:avLst/>
          </a:prstGeom>
        </p:spPr>
        <p:txBody>
          <a:bodyPr spcFirstLastPara="1" wrap="square" lIns="91425" tIns="91425" rIns="91425" bIns="91425" anchor="t" anchorCtr="0">
            <a:noAutofit/>
          </a:bodyPr>
          <a:lstStyle/>
          <a:p>
            <a:pPr marL="0" indent="0"/>
            <a:r>
              <a:rPr lang="en" dirty="0"/>
              <a:t>Fue </a:t>
            </a:r>
            <a:r>
              <a:rPr lang="en" dirty="0" err="1"/>
              <a:t>condenado</a:t>
            </a:r>
            <a:r>
              <a:rPr lang="en" dirty="0"/>
              <a:t> a dos </a:t>
            </a:r>
            <a:r>
              <a:rPr lang="en" dirty="0" err="1"/>
              <a:t>años</a:t>
            </a:r>
            <a:r>
              <a:rPr lang="en" dirty="0"/>
              <a:t> de </a:t>
            </a:r>
            <a:r>
              <a:rPr lang="en" dirty="0" err="1"/>
              <a:t>prisión</a:t>
            </a:r>
            <a:r>
              <a:rPr lang="en" dirty="0"/>
              <a:t> y </a:t>
            </a:r>
            <a:r>
              <a:rPr lang="en" dirty="0" err="1"/>
              <a:t>una</a:t>
            </a:r>
            <a:r>
              <a:rPr lang="en" dirty="0"/>
              <a:t> </a:t>
            </a:r>
            <a:r>
              <a:rPr lang="en" dirty="0" err="1"/>
              <a:t>multa</a:t>
            </a:r>
            <a:r>
              <a:rPr lang="en" dirty="0"/>
              <a:t> de 1840 euros</a:t>
            </a:r>
          </a:p>
        </p:txBody>
      </p:sp>
      <p:grpSp>
        <p:nvGrpSpPr>
          <p:cNvPr id="695" name="Google Shape;1609;p60">
            <a:extLst>
              <a:ext uri="{FF2B5EF4-FFF2-40B4-BE49-F238E27FC236}">
                <a16:creationId xmlns:a16="http://schemas.microsoft.com/office/drawing/2014/main" id="{4DEF78C6-8B31-5693-0137-C32BF6301DAE}"/>
              </a:ext>
            </a:extLst>
          </p:cNvPr>
          <p:cNvGrpSpPr/>
          <p:nvPr/>
        </p:nvGrpSpPr>
        <p:grpSpPr>
          <a:xfrm>
            <a:off x="6673652" y="1896896"/>
            <a:ext cx="2038063" cy="3901624"/>
            <a:chOff x="6673652" y="1896896"/>
            <a:chExt cx="2038063" cy="3901624"/>
          </a:xfrm>
        </p:grpSpPr>
        <p:sp>
          <p:nvSpPr>
            <p:cNvPr id="7" name="Google Shape;1610;p60">
              <a:extLst>
                <a:ext uri="{FF2B5EF4-FFF2-40B4-BE49-F238E27FC236}">
                  <a16:creationId xmlns:a16="http://schemas.microsoft.com/office/drawing/2014/main" id="{8744BAE9-AA48-35CB-443C-586C0E53B747}"/>
                </a:ext>
              </a:extLst>
            </p:cNvPr>
            <p:cNvSpPr/>
            <p:nvPr/>
          </p:nvSpPr>
          <p:spPr>
            <a:xfrm>
              <a:off x="7001957" y="1896896"/>
              <a:ext cx="1411697" cy="289278"/>
            </a:xfrm>
            <a:custGeom>
              <a:avLst/>
              <a:gdLst/>
              <a:ahLst/>
              <a:cxnLst/>
              <a:rect l="l" t="t" r="r" b="b"/>
              <a:pathLst>
                <a:path w="43618" h="8938" extrusionOk="0">
                  <a:moveTo>
                    <a:pt x="0" y="1"/>
                  </a:moveTo>
                  <a:lnTo>
                    <a:pt x="0" y="8937"/>
                  </a:lnTo>
                  <a:lnTo>
                    <a:pt x="43618" y="8937"/>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11;p60">
              <a:extLst>
                <a:ext uri="{FF2B5EF4-FFF2-40B4-BE49-F238E27FC236}">
                  <a16:creationId xmlns:a16="http://schemas.microsoft.com/office/drawing/2014/main" id="{3C44FFB3-42AB-9ECA-166F-81DD422CE67C}"/>
                </a:ext>
              </a:extLst>
            </p:cNvPr>
            <p:cNvSpPr/>
            <p:nvPr/>
          </p:nvSpPr>
          <p:spPr>
            <a:xfrm>
              <a:off x="6673652" y="3578464"/>
              <a:ext cx="2038063" cy="570315"/>
            </a:xfrm>
            <a:custGeom>
              <a:avLst/>
              <a:gdLst/>
              <a:ahLst/>
              <a:cxnLst/>
              <a:rect l="l" t="t" r="r" b="b"/>
              <a:pathLst>
                <a:path w="74409" h="20822" extrusionOk="0">
                  <a:moveTo>
                    <a:pt x="12523" y="1"/>
                  </a:moveTo>
                  <a:cubicBezTo>
                    <a:pt x="7477" y="1"/>
                    <a:pt x="304" y="2615"/>
                    <a:pt x="0" y="11247"/>
                  </a:cubicBezTo>
                  <a:cubicBezTo>
                    <a:pt x="304" y="18542"/>
                    <a:pt x="5806" y="20822"/>
                    <a:pt x="10973" y="20822"/>
                  </a:cubicBezTo>
                  <a:cubicBezTo>
                    <a:pt x="12675" y="20822"/>
                    <a:pt x="15958" y="20032"/>
                    <a:pt x="17812" y="17053"/>
                  </a:cubicBezTo>
                  <a:cubicBezTo>
                    <a:pt x="18693" y="15594"/>
                    <a:pt x="19149" y="13952"/>
                    <a:pt x="19180" y="12250"/>
                  </a:cubicBezTo>
                  <a:cubicBezTo>
                    <a:pt x="18997" y="9089"/>
                    <a:pt x="16900" y="6019"/>
                    <a:pt x="12098" y="6019"/>
                  </a:cubicBezTo>
                  <a:cubicBezTo>
                    <a:pt x="7356" y="6019"/>
                    <a:pt x="5958" y="9120"/>
                    <a:pt x="5745" y="11338"/>
                  </a:cubicBezTo>
                  <a:cubicBezTo>
                    <a:pt x="5971" y="13511"/>
                    <a:pt x="7662" y="15447"/>
                    <a:pt x="10213" y="15447"/>
                  </a:cubicBezTo>
                  <a:cubicBezTo>
                    <a:pt x="10411" y="15447"/>
                    <a:pt x="10613" y="15436"/>
                    <a:pt x="10821" y="15411"/>
                  </a:cubicBezTo>
                  <a:cubicBezTo>
                    <a:pt x="12341" y="15259"/>
                    <a:pt x="13617" y="14135"/>
                    <a:pt x="13921" y="12645"/>
                  </a:cubicBezTo>
                  <a:lnTo>
                    <a:pt x="13921" y="12645"/>
                  </a:lnTo>
                  <a:cubicBezTo>
                    <a:pt x="14286" y="14226"/>
                    <a:pt x="13161" y="16263"/>
                    <a:pt x="10821" y="16566"/>
                  </a:cubicBezTo>
                  <a:cubicBezTo>
                    <a:pt x="10590" y="16597"/>
                    <a:pt x="10365" y="16612"/>
                    <a:pt x="10147" y="16612"/>
                  </a:cubicBezTo>
                  <a:cubicBezTo>
                    <a:pt x="7547" y="16612"/>
                    <a:pt x="5855" y="14524"/>
                    <a:pt x="5715" y="12281"/>
                  </a:cubicBezTo>
                  <a:cubicBezTo>
                    <a:pt x="5684" y="11977"/>
                    <a:pt x="5684" y="11642"/>
                    <a:pt x="5715" y="11338"/>
                  </a:cubicBezTo>
                  <a:lnTo>
                    <a:pt x="5715" y="11095"/>
                  </a:lnTo>
                  <a:cubicBezTo>
                    <a:pt x="5593" y="9028"/>
                    <a:pt x="6626" y="4834"/>
                    <a:pt x="12098" y="4834"/>
                  </a:cubicBezTo>
                  <a:cubicBezTo>
                    <a:pt x="17082" y="4834"/>
                    <a:pt x="19119" y="8147"/>
                    <a:pt x="19210" y="11430"/>
                  </a:cubicBezTo>
                  <a:lnTo>
                    <a:pt x="19210" y="12250"/>
                  </a:lnTo>
                  <a:lnTo>
                    <a:pt x="19210" y="12585"/>
                  </a:lnTo>
                  <a:lnTo>
                    <a:pt x="19210" y="13436"/>
                  </a:lnTo>
                  <a:lnTo>
                    <a:pt x="55229" y="13436"/>
                  </a:lnTo>
                  <a:lnTo>
                    <a:pt x="55229" y="12585"/>
                  </a:lnTo>
                  <a:lnTo>
                    <a:pt x="55229" y="12250"/>
                  </a:lnTo>
                  <a:lnTo>
                    <a:pt x="55229" y="11430"/>
                  </a:lnTo>
                  <a:cubicBezTo>
                    <a:pt x="55290" y="8147"/>
                    <a:pt x="57326" y="4834"/>
                    <a:pt x="62311" y="4834"/>
                  </a:cubicBezTo>
                  <a:cubicBezTo>
                    <a:pt x="67783" y="4834"/>
                    <a:pt x="68816" y="9028"/>
                    <a:pt x="68694" y="11095"/>
                  </a:cubicBezTo>
                  <a:lnTo>
                    <a:pt x="68694" y="11338"/>
                  </a:lnTo>
                  <a:cubicBezTo>
                    <a:pt x="68725" y="11642"/>
                    <a:pt x="68725" y="11977"/>
                    <a:pt x="68694" y="12281"/>
                  </a:cubicBezTo>
                  <a:cubicBezTo>
                    <a:pt x="68554" y="14550"/>
                    <a:pt x="66865" y="16612"/>
                    <a:pt x="64269" y="16612"/>
                  </a:cubicBezTo>
                  <a:cubicBezTo>
                    <a:pt x="64049" y="16612"/>
                    <a:pt x="63821" y="16597"/>
                    <a:pt x="63588" y="16566"/>
                  </a:cubicBezTo>
                  <a:cubicBezTo>
                    <a:pt x="61217" y="16263"/>
                    <a:pt x="60123" y="14226"/>
                    <a:pt x="60488" y="12645"/>
                  </a:cubicBezTo>
                  <a:lnTo>
                    <a:pt x="60488" y="12645"/>
                  </a:lnTo>
                  <a:cubicBezTo>
                    <a:pt x="60792" y="14135"/>
                    <a:pt x="62068" y="15259"/>
                    <a:pt x="63588" y="15411"/>
                  </a:cubicBezTo>
                  <a:cubicBezTo>
                    <a:pt x="63796" y="15436"/>
                    <a:pt x="63998" y="15447"/>
                    <a:pt x="64196" y="15447"/>
                  </a:cubicBezTo>
                  <a:cubicBezTo>
                    <a:pt x="66746" y="15447"/>
                    <a:pt x="68438" y="13511"/>
                    <a:pt x="68664" y="11338"/>
                  </a:cubicBezTo>
                  <a:cubicBezTo>
                    <a:pt x="68451" y="9150"/>
                    <a:pt x="67053" y="6019"/>
                    <a:pt x="62311" y="6019"/>
                  </a:cubicBezTo>
                  <a:cubicBezTo>
                    <a:pt x="57509" y="6019"/>
                    <a:pt x="55411" y="9089"/>
                    <a:pt x="55229" y="12250"/>
                  </a:cubicBezTo>
                  <a:cubicBezTo>
                    <a:pt x="55260" y="13952"/>
                    <a:pt x="55715" y="15594"/>
                    <a:pt x="56597" y="17053"/>
                  </a:cubicBezTo>
                  <a:cubicBezTo>
                    <a:pt x="58451" y="20032"/>
                    <a:pt x="61764" y="20822"/>
                    <a:pt x="63436" y="20822"/>
                  </a:cubicBezTo>
                  <a:cubicBezTo>
                    <a:pt x="68603" y="20822"/>
                    <a:pt x="74105" y="18542"/>
                    <a:pt x="74409" y="11247"/>
                  </a:cubicBezTo>
                  <a:cubicBezTo>
                    <a:pt x="74135" y="2615"/>
                    <a:pt x="66931" y="1"/>
                    <a:pt x="61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12;p60">
              <a:extLst>
                <a:ext uri="{FF2B5EF4-FFF2-40B4-BE49-F238E27FC236}">
                  <a16:creationId xmlns:a16="http://schemas.microsoft.com/office/drawing/2014/main" id="{1548BF99-358C-B247-F39E-968862B7950C}"/>
                </a:ext>
              </a:extLst>
            </p:cNvPr>
            <p:cNvSpPr/>
            <p:nvPr/>
          </p:nvSpPr>
          <p:spPr>
            <a:xfrm>
              <a:off x="8185525" y="3900653"/>
              <a:ext cx="876" cy="3369"/>
            </a:xfrm>
            <a:custGeom>
              <a:avLst/>
              <a:gdLst/>
              <a:ahLst/>
              <a:cxnLst/>
              <a:rect l="l" t="t" r="r" b="b"/>
              <a:pathLst>
                <a:path w="32" h="123" extrusionOk="0">
                  <a:moveTo>
                    <a:pt x="1" y="1"/>
                  </a:moveTo>
                  <a:lnTo>
                    <a:pt x="1" y="123"/>
                  </a:lnTo>
                  <a:cubicBezTo>
                    <a:pt x="1" y="92"/>
                    <a:pt x="31" y="31"/>
                    <a:pt x="1" y="1"/>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3;p60">
              <a:extLst>
                <a:ext uri="{FF2B5EF4-FFF2-40B4-BE49-F238E27FC236}">
                  <a16:creationId xmlns:a16="http://schemas.microsoft.com/office/drawing/2014/main" id="{E87A73D6-5B83-C5DB-3877-58217141B2FF}"/>
                </a:ext>
              </a:extLst>
            </p:cNvPr>
            <p:cNvSpPr/>
            <p:nvPr/>
          </p:nvSpPr>
          <p:spPr>
            <a:xfrm>
              <a:off x="7180668" y="3941094"/>
              <a:ext cx="1007377" cy="103260"/>
            </a:xfrm>
            <a:custGeom>
              <a:avLst/>
              <a:gdLst/>
              <a:ahLst/>
              <a:cxnLst/>
              <a:rect l="l" t="t" r="r" b="b"/>
              <a:pathLst>
                <a:path w="36779" h="3770" extrusionOk="0">
                  <a:moveTo>
                    <a:pt x="2493" y="1"/>
                  </a:moveTo>
                  <a:cubicBezTo>
                    <a:pt x="0" y="1"/>
                    <a:pt x="0" y="3770"/>
                    <a:pt x="2493" y="3770"/>
                  </a:cubicBezTo>
                  <a:lnTo>
                    <a:pt x="34894" y="3770"/>
                  </a:lnTo>
                  <a:cubicBezTo>
                    <a:pt x="35928" y="3770"/>
                    <a:pt x="36779" y="2919"/>
                    <a:pt x="36779" y="1885"/>
                  </a:cubicBezTo>
                  <a:cubicBezTo>
                    <a:pt x="36779" y="852"/>
                    <a:pt x="35928" y="1"/>
                    <a:pt x="3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14;p60">
              <a:extLst>
                <a:ext uri="{FF2B5EF4-FFF2-40B4-BE49-F238E27FC236}">
                  <a16:creationId xmlns:a16="http://schemas.microsoft.com/office/drawing/2014/main" id="{BB86647D-B866-71D0-85BB-58D5B37100CB}"/>
                </a:ext>
              </a:extLst>
            </p:cNvPr>
            <p:cNvSpPr/>
            <p:nvPr/>
          </p:nvSpPr>
          <p:spPr>
            <a:xfrm>
              <a:off x="6830980" y="3879864"/>
              <a:ext cx="27" cy="16653"/>
            </a:xfrm>
            <a:custGeom>
              <a:avLst/>
              <a:gdLst/>
              <a:ahLst/>
              <a:cxnLst/>
              <a:rect l="l" t="t" r="r" b="b"/>
              <a:pathLst>
                <a:path w="1" h="608" extrusionOk="0">
                  <a:moveTo>
                    <a:pt x="1" y="334"/>
                  </a:moveTo>
                  <a:lnTo>
                    <a:pt x="1" y="608"/>
                  </a:lnTo>
                  <a:lnTo>
                    <a:pt x="1" y="578"/>
                  </a:lnTo>
                  <a:lnTo>
                    <a:pt x="1" y="0"/>
                  </a:lnTo>
                  <a:lnTo>
                    <a:pt x="1" y="91"/>
                  </a:lnTo>
                  <a:cubicBezTo>
                    <a:pt x="1" y="122"/>
                    <a:pt x="1" y="243"/>
                    <a:pt x="1" y="334"/>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5;p60">
              <a:extLst>
                <a:ext uri="{FF2B5EF4-FFF2-40B4-BE49-F238E27FC236}">
                  <a16:creationId xmlns:a16="http://schemas.microsoft.com/office/drawing/2014/main" id="{228BC370-EFD9-59A5-FCA0-FC80BAD175D1}"/>
                </a:ext>
              </a:extLst>
            </p:cNvPr>
            <p:cNvSpPr/>
            <p:nvPr/>
          </p:nvSpPr>
          <p:spPr>
            <a:xfrm>
              <a:off x="7199814" y="3900653"/>
              <a:ext cx="27" cy="16681"/>
            </a:xfrm>
            <a:custGeom>
              <a:avLst/>
              <a:gdLst/>
              <a:ahLst/>
              <a:cxnLst/>
              <a:rect l="l" t="t" r="r" b="b"/>
              <a:pathLst>
                <a:path w="1" h="609" extrusionOk="0">
                  <a:moveTo>
                    <a:pt x="0" y="123"/>
                  </a:moveTo>
                  <a:lnTo>
                    <a:pt x="0" y="609"/>
                  </a:lnTo>
                  <a:lnTo>
                    <a:pt x="0" y="487"/>
                  </a:lnTo>
                  <a:lnTo>
                    <a:pt x="0" y="1"/>
                  </a:lnTo>
                  <a:cubicBezTo>
                    <a:pt x="0" y="31"/>
                    <a:pt x="0" y="92"/>
                    <a:pt x="0" y="123"/>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6;p60">
              <a:extLst>
                <a:ext uri="{FF2B5EF4-FFF2-40B4-BE49-F238E27FC236}">
                  <a16:creationId xmlns:a16="http://schemas.microsoft.com/office/drawing/2014/main" id="{C1AE5472-E36F-754D-90DC-FF2D1F1A17A2}"/>
                </a:ext>
              </a:extLst>
            </p:cNvPr>
            <p:cNvSpPr/>
            <p:nvPr/>
          </p:nvSpPr>
          <p:spPr>
            <a:xfrm>
              <a:off x="8185525" y="3710840"/>
              <a:ext cx="372997" cy="203179"/>
            </a:xfrm>
            <a:custGeom>
              <a:avLst/>
              <a:gdLst/>
              <a:ahLst/>
              <a:cxnLst/>
              <a:rect l="l" t="t" r="r" b="b"/>
              <a:pathLst>
                <a:path w="13618" h="7418" extrusionOk="0">
                  <a:moveTo>
                    <a:pt x="7113" y="1"/>
                  </a:moveTo>
                  <a:cubicBezTo>
                    <a:pt x="2128" y="1"/>
                    <a:pt x="92" y="3284"/>
                    <a:pt x="1" y="6566"/>
                  </a:cubicBezTo>
                  <a:lnTo>
                    <a:pt x="1" y="7417"/>
                  </a:lnTo>
                  <a:cubicBezTo>
                    <a:pt x="213" y="4256"/>
                    <a:pt x="2280" y="1186"/>
                    <a:pt x="7113" y="1186"/>
                  </a:cubicBezTo>
                  <a:cubicBezTo>
                    <a:pt x="11825" y="1186"/>
                    <a:pt x="13253" y="4287"/>
                    <a:pt x="13466" y="6505"/>
                  </a:cubicBezTo>
                  <a:lnTo>
                    <a:pt x="13466" y="6262"/>
                  </a:lnTo>
                  <a:cubicBezTo>
                    <a:pt x="13618" y="4165"/>
                    <a:pt x="12585" y="1"/>
                    <a:pt x="7113"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7;p60">
              <a:extLst>
                <a:ext uri="{FF2B5EF4-FFF2-40B4-BE49-F238E27FC236}">
                  <a16:creationId xmlns:a16="http://schemas.microsoft.com/office/drawing/2014/main" id="{BB3E4D00-7537-BAB3-3042-8418AA1C3B59}"/>
                </a:ext>
              </a:extLst>
            </p:cNvPr>
            <p:cNvSpPr/>
            <p:nvPr/>
          </p:nvSpPr>
          <p:spPr>
            <a:xfrm>
              <a:off x="6826817" y="3710840"/>
              <a:ext cx="372175" cy="202330"/>
            </a:xfrm>
            <a:custGeom>
              <a:avLst/>
              <a:gdLst/>
              <a:ahLst/>
              <a:cxnLst/>
              <a:rect l="l" t="t" r="r" b="b"/>
              <a:pathLst>
                <a:path w="13588" h="7387" extrusionOk="0">
                  <a:moveTo>
                    <a:pt x="6536" y="1"/>
                  </a:moveTo>
                  <a:cubicBezTo>
                    <a:pt x="1034" y="1"/>
                    <a:pt x="1" y="4195"/>
                    <a:pt x="153" y="6262"/>
                  </a:cubicBezTo>
                  <a:lnTo>
                    <a:pt x="153" y="6505"/>
                  </a:lnTo>
                  <a:cubicBezTo>
                    <a:pt x="366" y="4287"/>
                    <a:pt x="1764" y="1186"/>
                    <a:pt x="6506" y="1186"/>
                  </a:cubicBezTo>
                  <a:cubicBezTo>
                    <a:pt x="11308" y="1186"/>
                    <a:pt x="13405" y="4226"/>
                    <a:pt x="13588" y="7387"/>
                  </a:cubicBezTo>
                  <a:lnTo>
                    <a:pt x="13588" y="6566"/>
                  </a:lnTo>
                  <a:cubicBezTo>
                    <a:pt x="13557" y="3284"/>
                    <a:pt x="11521" y="1"/>
                    <a:pt x="653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8;p60">
              <a:extLst>
                <a:ext uri="{FF2B5EF4-FFF2-40B4-BE49-F238E27FC236}">
                  <a16:creationId xmlns:a16="http://schemas.microsoft.com/office/drawing/2014/main" id="{80A6D957-D23F-AF49-0244-D6F1471B7A22}"/>
                </a:ext>
              </a:extLst>
            </p:cNvPr>
            <p:cNvSpPr/>
            <p:nvPr/>
          </p:nvSpPr>
          <p:spPr>
            <a:xfrm>
              <a:off x="8320393" y="3889012"/>
              <a:ext cx="234814" cy="144291"/>
            </a:xfrm>
            <a:custGeom>
              <a:avLst/>
              <a:gdLst/>
              <a:ahLst/>
              <a:cxnLst/>
              <a:rect l="l" t="t" r="r" b="b"/>
              <a:pathLst>
                <a:path w="8573" h="5268" extrusionOk="0">
                  <a:moveTo>
                    <a:pt x="8542" y="0"/>
                  </a:moveTo>
                  <a:cubicBezTo>
                    <a:pt x="8318" y="2159"/>
                    <a:pt x="6645" y="4085"/>
                    <a:pt x="4121" y="4085"/>
                  </a:cubicBezTo>
                  <a:cubicBezTo>
                    <a:pt x="3909" y="4085"/>
                    <a:pt x="3690" y="4071"/>
                    <a:pt x="3466" y="4043"/>
                  </a:cubicBezTo>
                  <a:cubicBezTo>
                    <a:pt x="1946" y="3921"/>
                    <a:pt x="670" y="2797"/>
                    <a:pt x="366" y="1277"/>
                  </a:cubicBezTo>
                  <a:lnTo>
                    <a:pt x="366" y="1277"/>
                  </a:lnTo>
                  <a:cubicBezTo>
                    <a:pt x="1" y="2888"/>
                    <a:pt x="1125" y="4925"/>
                    <a:pt x="3466" y="5228"/>
                  </a:cubicBezTo>
                  <a:cubicBezTo>
                    <a:pt x="3683" y="5255"/>
                    <a:pt x="3896" y="5268"/>
                    <a:pt x="4102" y="5268"/>
                  </a:cubicBezTo>
                  <a:cubicBezTo>
                    <a:pt x="6724" y="5268"/>
                    <a:pt x="8432" y="3197"/>
                    <a:pt x="8572" y="943"/>
                  </a:cubicBezTo>
                  <a:cubicBezTo>
                    <a:pt x="8572" y="608"/>
                    <a:pt x="8572" y="304"/>
                    <a:pt x="854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9;p60">
              <a:extLst>
                <a:ext uri="{FF2B5EF4-FFF2-40B4-BE49-F238E27FC236}">
                  <a16:creationId xmlns:a16="http://schemas.microsoft.com/office/drawing/2014/main" id="{16676F1B-BB41-49ED-02E8-5401E99702F3}"/>
                </a:ext>
              </a:extLst>
            </p:cNvPr>
            <p:cNvSpPr/>
            <p:nvPr/>
          </p:nvSpPr>
          <p:spPr>
            <a:xfrm>
              <a:off x="7249746" y="4044327"/>
              <a:ext cx="886696" cy="1754193"/>
            </a:xfrm>
            <a:custGeom>
              <a:avLst/>
              <a:gdLst/>
              <a:ahLst/>
              <a:cxnLst/>
              <a:rect l="l" t="t" r="r" b="b"/>
              <a:pathLst>
                <a:path w="32373" h="64045" extrusionOk="0">
                  <a:moveTo>
                    <a:pt x="1" y="1"/>
                  </a:moveTo>
                  <a:lnTo>
                    <a:pt x="1" y="64044"/>
                  </a:lnTo>
                  <a:lnTo>
                    <a:pt x="32372" y="64044"/>
                  </a:lnTo>
                  <a:lnTo>
                    <a:pt x="32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0;p60">
              <a:extLst>
                <a:ext uri="{FF2B5EF4-FFF2-40B4-BE49-F238E27FC236}">
                  <a16:creationId xmlns:a16="http://schemas.microsoft.com/office/drawing/2014/main" id="{F9D72359-8F95-E403-089E-387A41FA29F4}"/>
                </a:ext>
              </a:extLst>
            </p:cNvPr>
            <p:cNvSpPr/>
            <p:nvPr/>
          </p:nvSpPr>
          <p:spPr>
            <a:xfrm>
              <a:off x="6830980" y="3889012"/>
              <a:ext cx="234814" cy="144291"/>
            </a:xfrm>
            <a:custGeom>
              <a:avLst/>
              <a:gdLst/>
              <a:ahLst/>
              <a:cxnLst/>
              <a:rect l="l" t="t" r="r" b="b"/>
              <a:pathLst>
                <a:path w="8573" h="5268" extrusionOk="0">
                  <a:moveTo>
                    <a:pt x="1" y="0"/>
                  </a:moveTo>
                  <a:cubicBezTo>
                    <a:pt x="1" y="304"/>
                    <a:pt x="1" y="608"/>
                    <a:pt x="1" y="943"/>
                  </a:cubicBezTo>
                  <a:cubicBezTo>
                    <a:pt x="142" y="3197"/>
                    <a:pt x="1850" y="5268"/>
                    <a:pt x="4471" y="5268"/>
                  </a:cubicBezTo>
                  <a:cubicBezTo>
                    <a:pt x="4678" y="5268"/>
                    <a:pt x="4890" y="5255"/>
                    <a:pt x="5107" y="5228"/>
                  </a:cubicBezTo>
                  <a:cubicBezTo>
                    <a:pt x="7478" y="4925"/>
                    <a:pt x="8572" y="2888"/>
                    <a:pt x="8238" y="1277"/>
                  </a:cubicBezTo>
                  <a:lnTo>
                    <a:pt x="8238" y="1277"/>
                  </a:lnTo>
                  <a:cubicBezTo>
                    <a:pt x="7904" y="2797"/>
                    <a:pt x="6627" y="3921"/>
                    <a:pt x="5077" y="4043"/>
                  </a:cubicBezTo>
                  <a:cubicBezTo>
                    <a:pt x="4855" y="4071"/>
                    <a:pt x="4639" y="4085"/>
                    <a:pt x="4428" y="4085"/>
                  </a:cubicBezTo>
                  <a:cubicBezTo>
                    <a:pt x="1928" y="4085"/>
                    <a:pt x="253" y="2159"/>
                    <a:pt x="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1;p60">
              <a:extLst>
                <a:ext uri="{FF2B5EF4-FFF2-40B4-BE49-F238E27FC236}">
                  <a16:creationId xmlns:a16="http://schemas.microsoft.com/office/drawing/2014/main" id="{9D58BFC2-2E66-33BA-162F-957CAC1C43CD}"/>
                </a:ext>
              </a:extLst>
            </p:cNvPr>
            <p:cNvSpPr/>
            <p:nvPr/>
          </p:nvSpPr>
          <p:spPr>
            <a:xfrm>
              <a:off x="7362154" y="4185878"/>
              <a:ext cx="161546" cy="1612641"/>
            </a:xfrm>
            <a:custGeom>
              <a:avLst/>
              <a:gdLst/>
              <a:ahLst/>
              <a:cxnLst/>
              <a:rect l="l" t="t" r="r" b="b"/>
              <a:pathLst>
                <a:path w="5898" h="58877" extrusionOk="0">
                  <a:moveTo>
                    <a:pt x="2949" y="0"/>
                  </a:moveTo>
                  <a:cubicBezTo>
                    <a:pt x="1307" y="0"/>
                    <a:pt x="0" y="1338"/>
                    <a:pt x="0" y="2948"/>
                  </a:cubicBezTo>
                  <a:lnTo>
                    <a:pt x="0" y="58876"/>
                  </a:lnTo>
                  <a:lnTo>
                    <a:pt x="5897" y="58876"/>
                  </a:lnTo>
                  <a:lnTo>
                    <a:pt x="5897" y="2948"/>
                  </a:lnTo>
                  <a:cubicBezTo>
                    <a:pt x="5897" y="1338"/>
                    <a:pt x="456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22;p60">
              <a:extLst>
                <a:ext uri="{FF2B5EF4-FFF2-40B4-BE49-F238E27FC236}">
                  <a16:creationId xmlns:a16="http://schemas.microsoft.com/office/drawing/2014/main" id="{55D97BC0-4490-DA62-8CE3-EE97E4463FB1}"/>
                </a:ext>
              </a:extLst>
            </p:cNvPr>
            <p:cNvSpPr/>
            <p:nvPr/>
          </p:nvSpPr>
          <p:spPr>
            <a:xfrm>
              <a:off x="7361305" y="4185878"/>
              <a:ext cx="86635" cy="1612641"/>
            </a:xfrm>
            <a:custGeom>
              <a:avLst/>
              <a:gdLst/>
              <a:ahLst/>
              <a:cxnLst/>
              <a:rect l="l" t="t" r="r" b="b"/>
              <a:pathLst>
                <a:path w="3163" h="58877" extrusionOk="0">
                  <a:moveTo>
                    <a:pt x="2949" y="0"/>
                  </a:moveTo>
                  <a:cubicBezTo>
                    <a:pt x="1338" y="0"/>
                    <a:pt x="1" y="1338"/>
                    <a:pt x="1" y="2948"/>
                  </a:cubicBezTo>
                  <a:lnTo>
                    <a:pt x="1" y="58876"/>
                  </a:lnTo>
                  <a:lnTo>
                    <a:pt x="427" y="58876"/>
                  </a:lnTo>
                  <a:lnTo>
                    <a:pt x="427" y="2948"/>
                  </a:lnTo>
                  <a:cubicBezTo>
                    <a:pt x="457" y="1398"/>
                    <a:pt x="1642" y="152"/>
                    <a:pt x="3162" y="31"/>
                  </a:cubicBezTo>
                  <a:cubicBezTo>
                    <a:pt x="3101" y="31"/>
                    <a:pt x="3041"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3;p60">
              <a:extLst>
                <a:ext uri="{FF2B5EF4-FFF2-40B4-BE49-F238E27FC236}">
                  <a16:creationId xmlns:a16="http://schemas.microsoft.com/office/drawing/2014/main" id="{678D74CB-4180-067A-58D3-BED3634970AB}"/>
                </a:ext>
              </a:extLst>
            </p:cNvPr>
            <p:cNvSpPr/>
            <p:nvPr/>
          </p:nvSpPr>
          <p:spPr>
            <a:xfrm>
              <a:off x="7437066" y="4185878"/>
              <a:ext cx="85785" cy="1612641"/>
            </a:xfrm>
            <a:custGeom>
              <a:avLst/>
              <a:gdLst/>
              <a:ahLst/>
              <a:cxnLst/>
              <a:rect l="l" t="t" r="r" b="b"/>
              <a:pathLst>
                <a:path w="3132" h="58877" extrusionOk="0">
                  <a:moveTo>
                    <a:pt x="214" y="0"/>
                  </a:moveTo>
                  <a:cubicBezTo>
                    <a:pt x="123" y="0"/>
                    <a:pt x="62" y="0"/>
                    <a:pt x="1" y="31"/>
                  </a:cubicBezTo>
                  <a:cubicBezTo>
                    <a:pt x="1551" y="122"/>
                    <a:pt x="2737" y="1398"/>
                    <a:pt x="2737" y="2948"/>
                  </a:cubicBezTo>
                  <a:lnTo>
                    <a:pt x="2737" y="58876"/>
                  </a:lnTo>
                  <a:lnTo>
                    <a:pt x="3132" y="58876"/>
                  </a:lnTo>
                  <a:lnTo>
                    <a:pt x="3132" y="2948"/>
                  </a:lnTo>
                  <a:cubicBezTo>
                    <a:pt x="3132" y="1338"/>
                    <a:pt x="1825" y="0"/>
                    <a:pt x="21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24;p60">
              <a:extLst>
                <a:ext uri="{FF2B5EF4-FFF2-40B4-BE49-F238E27FC236}">
                  <a16:creationId xmlns:a16="http://schemas.microsoft.com/office/drawing/2014/main" id="{0E211528-338A-A29F-C8F5-B8E9293F96E7}"/>
                </a:ext>
              </a:extLst>
            </p:cNvPr>
            <p:cNvSpPr/>
            <p:nvPr/>
          </p:nvSpPr>
          <p:spPr>
            <a:xfrm>
              <a:off x="7611924" y="4185878"/>
              <a:ext cx="161519" cy="1612641"/>
            </a:xfrm>
            <a:custGeom>
              <a:avLst/>
              <a:gdLst/>
              <a:ahLst/>
              <a:cxnLst/>
              <a:rect l="l" t="t" r="r" b="b"/>
              <a:pathLst>
                <a:path w="5897" h="58877" extrusionOk="0">
                  <a:moveTo>
                    <a:pt x="2948" y="0"/>
                  </a:moveTo>
                  <a:cubicBezTo>
                    <a:pt x="1337" y="0"/>
                    <a:pt x="0" y="1338"/>
                    <a:pt x="0" y="2948"/>
                  </a:cubicBezTo>
                  <a:lnTo>
                    <a:pt x="0" y="58876"/>
                  </a:lnTo>
                  <a:lnTo>
                    <a:pt x="5897" y="58876"/>
                  </a:lnTo>
                  <a:lnTo>
                    <a:pt x="5897" y="2948"/>
                  </a:lnTo>
                  <a:cubicBezTo>
                    <a:pt x="5897" y="1338"/>
                    <a:pt x="459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5;p60">
              <a:extLst>
                <a:ext uri="{FF2B5EF4-FFF2-40B4-BE49-F238E27FC236}">
                  <a16:creationId xmlns:a16="http://schemas.microsoft.com/office/drawing/2014/main" id="{1121D123-901F-3270-902D-6585C6AABC4D}"/>
                </a:ext>
              </a:extLst>
            </p:cNvPr>
            <p:cNvSpPr/>
            <p:nvPr/>
          </p:nvSpPr>
          <p:spPr>
            <a:xfrm>
              <a:off x="7611924" y="4185878"/>
              <a:ext cx="86607" cy="1612641"/>
            </a:xfrm>
            <a:custGeom>
              <a:avLst/>
              <a:gdLst/>
              <a:ahLst/>
              <a:cxnLst/>
              <a:rect l="l" t="t" r="r" b="b"/>
              <a:pathLst>
                <a:path w="3162" h="58877" extrusionOk="0">
                  <a:moveTo>
                    <a:pt x="2948" y="0"/>
                  </a:moveTo>
                  <a:cubicBezTo>
                    <a:pt x="1337" y="0"/>
                    <a:pt x="0" y="1338"/>
                    <a:pt x="0" y="2948"/>
                  </a:cubicBezTo>
                  <a:lnTo>
                    <a:pt x="0" y="58876"/>
                  </a:lnTo>
                  <a:lnTo>
                    <a:pt x="426" y="58876"/>
                  </a:lnTo>
                  <a:lnTo>
                    <a:pt x="426" y="2948"/>
                  </a:lnTo>
                  <a:cubicBezTo>
                    <a:pt x="456" y="1398"/>
                    <a:pt x="1641" y="152"/>
                    <a:pt x="3161" y="31"/>
                  </a:cubicBezTo>
                  <a:cubicBezTo>
                    <a:pt x="3100" y="31"/>
                    <a:pt x="304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6;p60">
              <a:extLst>
                <a:ext uri="{FF2B5EF4-FFF2-40B4-BE49-F238E27FC236}">
                  <a16:creationId xmlns:a16="http://schemas.microsoft.com/office/drawing/2014/main" id="{85F39F86-251A-B902-FEF0-14402C241E9B}"/>
                </a:ext>
              </a:extLst>
            </p:cNvPr>
            <p:cNvSpPr/>
            <p:nvPr/>
          </p:nvSpPr>
          <p:spPr>
            <a:xfrm>
              <a:off x="7687684" y="4185878"/>
              <a:ext cx="85758" cy="1612641"/>
            </a:xfrm>
            <a:custGeom>
              <a:avLst/>
              <a:gdLst/>
              <a:ahLst/>
              <a:cxnLst/>
              <a:rect l="l" t="t" r="r" b="b"/>
              <a:pathLst>
                <a:path w="3131" h="58877" extrusionOk="0">
                  <a:moveTo>
                    <a:pt x="182" y="0"/>
                  </a:moveTo>
                  <a:cubicBezTo>
                    <a:pt x="122" y="0"/>
                    <a:pt x="61" y="0"/>
                    <a:pt x="0" y="31"/>
                  </a:cubicBezTo>
                  <a:cubicBezTo>
                    <a:pt x="1550" y="122"/>
                    <a:pt x="2736" y="1398"/>
                    <a:pt x="2736" y="2948"/>
                  </a:cubicBezTo>
                  <a:lnTo>
                    <a:pt x="2736" y="58876"/>
                  </a:lnTo>
                  <a:lnTo>
                    <a:pt x="3131" y="58876"/>
                  </a:lnTo>
                  <a:lnTo>
                    <a:pt x="3131" y="2948"/>
                  </a:lnTo>
                  <a:cubicBezTo>
                    <a:pt x="3131" y="1338"/>
                    <a:pt x="1824" y="31"/>
                    <a:pt x="18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7;p60">
              <a:extLst>
                <a:ext uri="{FF2B5EF4-FFF2-40B4-BE49-F238E27FC236}">
                  <a16:creationId xmlns:a16="http://schemas.microsoft.com/office/drawing/2014/main" id="{A5290E7B-F10F-2264-7FCF-C51FE12758DF}"/>
                </a:ext>
              </a:extLst>
            </p:cNvPr>
            <p:cNvSpPr/>
            <p:nvPr/>
          </p:nvSpPr>
          <p:spPr>
            <a:xfrm>
              <a:off x="7862515" y="4185878"/>
              <a:ext cx="161519" cy="1612641"/>
            </a:xfrm>
            <a:custGeom>
              <a:avLst/>
              <a:gdLst/>
              <a:ahLst/>
              <a:cxnLst/>
              <a:rect l="l" t="t" r="r" b="b"/>
              <a:pathLst>
                <a:path w="5897" h="58877" extrusionOk="0">
                  <a:moveTo>
                    <a:pt x="2949" y="0"/>
                  </a:moveTo>
                  <a:cubicBezTo>
                    <a:pt x="1338" y="0"/>
                    <a:pt x="0" y="1338"/>
                    <a:pt x="0" y="2948"/>
                  </a:cubicBezTo>
                  <a:lnTo>
                    <a:pt x="0" y="58876"/>
                  </a:lnTo>
                  <a:lnTo>
                    <a:pt x="5897" y="58876"/>
                  </a:lnTo>
                  <a:lnTo>
                    <a:pt x="5897" y="2948"/>
                  </a:lnTo>
                  <a:cubicBezTo>
                    <a:pt x="5897" y="1338"/>
                    <a:pt x="459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8;p60">
              <a:extLst>
                <a:ext uri="{FF2B5EF4-FFF2-40B4-BE49-F238E27FC236}">
                  <a16:creationId xmlns:a16="http://schemas.microsoft.com/office/drawing/2014/main" id="{D4C80DA5-3249-0E11-C8E5-1E29F2913873}"/>
                </a:ext>
              </a:extLst>
            </p:cNvPr>
            <p:cNvSpPr/>
            <p:nvPr/>
          </p:nvSpPr>
          <p:spPr>
            <a:xfrm>
              <a:off x="7862515" y="4185878"/>
              <a:ext cx="86607" cy="1612641"/>
            </a:xfrm>
            <a:custGeom>
              <a:avLst/>
              <a:gdLst/>
              <a:ahLst/>
              <a:cxnLst/>
              <a:rect l="l" t="t" r="r" b="b"/>
              <a:pathLst>
                <a:path w="3162" h="58877" extrusionOk="0">
                  <a:moveTo>
                    <a:pt x="2949" y="0"/>
                  </a:moveTo>
                  <a:cubicBezTo>
                    <a:pt x="1338" y="0"/>
                    <a:pt x="0" y="1338"/>
                    <a:pt x="0" y="2948"/>
                  </a:cubicBezTo>
                  <a:lnTo>
                    <a:pt x="0" y="58876"/>
                  </a:lnTo>
                  <a:lnTo>
                    <a:pt x="426" y="58876"/>
                  </a:lnTo>
                  <a:lnTo>
                    <a:pt x="426" y="2948"/>
                  </a:lnTo>
                  <a:cubicBezTo>
                    <a:pt x="456" y="1398"/>
                    <a:pt x="1642" y="152"/>
                    <a:pt x="3161" y="31"/>
                  </a:cubicBezTo>
                  <a:cubicBezTo>
                    <a:pt x="3101" y="31"/>
                    <a:pt x="304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9;p60">
              <a:extLst>
                <a:ext uri="{FF2B5EF4-FFF2-40B4-BE49-F238E27FC236}">
                  <a16:creationId xmlns:a16="http://schemas.microsoft.com/office/drawing/2014/main" id="{15F7C398-AB1A-CCE4-3A97-F344DBEE3AE5}"/>
                </a:ext>
              </a:extLst>
            </p:cNvPr>
            <p:cNvSpPr/>
            <p:nvPr/>
          </p:nvSpPr>
          <p:spPr>
            <a:xfrm>
              <a:off x="7938275" y="4185878"/>
              <a:ext cx="85758" cy="1612641"/>
            </a:xfrm>
            <a:custGeom>
              <a:avLst/>
              <a:gdLst/>
              <a:ahLst/>
              <a:cxnLst/>
              <a:rect l="l" t="t" r="r" b="b"/>
              <a:pathLst>
                <a:path w="3131" h="58877" extrusionOk="0">
                  <a:moveTo>
                    <a:pt x="183" y="0"/>
                  </a:moveTo>
                  <a:cubicBezTo>
                    <a:pt x="122" y="0"/>
                    <a:pt x="61" y="0"/>
                    <a:pt x="0" y="31"/>
                  </a:cubicBezTo>
                  <a:cubicBezTo>
                    <a:pt x="1550" y="122"/>
                    <a:pt x="2736" y="1398"/>
                    <a:pt x="2736" y="2948"/>
                  </a:cubicBezTo>
                  <a:lnTo>
                    <a:pt x="2736" y="58876"/>
                  </a:lnTo>
                  <a:lnTo>
                    <a:pt x="3131" y="58876"/>
                  </a:lnTo>
                  <a:lnTo>
                    <a:pt x="3131" y="2948"/>
                  </a:lnTo>
                  <a:cubicBezTo>
                    <a:pt x="3131" y="1338"/>
                    <a:pt x="1824" y="31"/>
                    <a:pt x="183"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30;p60">
              <a:extLst>
                <a:ext uri="{FF2B5EF4-FFF2-40B4-BE49-F238E27FC236}">
                  <a16:creationId xmlns:a16="http://schemas.microsoft.com/office/drawing/2014/main" id="{26FA8F05-7045-C72E-5F4F-E31970D6FB99}"/>
                </a:ext>
              </a:extLst>
            </p:cNvPr>
            <p:cNvSpPr/>
            <p:nvPr/>
          </p:nvSpPr>
          <p:spPr>
            <a:xfrm>
              <a:off x="6778638" y="2764569"/>
              <a:ext cx="1219869" cy="270571"/>
            </a:xfrm>
            <a:custGeom>
              <a:avLst/>
              <a:gdLst/>
              <a:ahLst/>
              <a:cxnLst/>
              <a:rect l="l" t="t" r="r" b="b"/>
              <a:pathLst>
                <a:path w="37691" h="8360" extrusionOk="0">
                  <a:moveTo>
                    <a:pt x="2705" y="1"/>
                  </a:moveTo>
                  <a:cubicBezTo>
                    <a:pt x="1186" y="31"/>
                    <a:pt x="0" y="1308"/>
                    <a:pt x="31" y="2797"/>
                  </a:cubicBezTo>
                  <a:lnTo>
                    <a:pt x="31" y="5533"/>
                  </a:lnTo>
                  <a:cubicBezTo>
                    <a:pt x="0" y="7053"/>
                    <a:pt x="1186" y="8299"/>
                    <a:pt x="2705" y="8360"/>
                  </a:cubicBezTo>
                  <a:lnTo>
                    <a:pt x="37691" y="8360"/>
                  </a:lnTo>
                  <a:lnTo>
                    <a:pt x="37691" y="7904"/>
                  </a:lnTo>
                  <a:cubicBezTo>
                    <a:pt x="36414" y="7873"/>
                    <a:pt x="35381" y="6809"/>
                    <a:pt x="35442" y="5533"/>
                  </a:cubicBezTo>
                  <a:lnTo>
                    <a:pt x="35442" y="2828"/>
                  </a:lnTo>
                  <a:cubicBezTo>
                    <a:pt x="35381" y="1521"/>
                    <a:pt x="36414" y="457"/>
                    <a:pt x="37691" y="426"/>
                  </a:cubicBezTo>
                  <a:lnTo>
                    <a:pt x="37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31;p60">
              <a:extLst>
                <a:ext uri="{FF2B5EF4-FFF2-40B4-BE49-F238E27FC236}">
                  <a16:creationId xmlns:a16="http://schemas.microsoft.com/office/drawing/2014/main" id="{F4ED9A7A-EEC9-8CC7-10D5-62082B6AA188}"/>
                </a:ext>
              </a:extLst>
            </p:cNvPr>
            <p:cNvSpPr/>
            <p:nvPr/>
          </p:nvSpPr>
          <p:spPr>
            <a:xfrm>
              <a:off x="6784529" y="2764569"/>
              <a:ext cx="1213979" cy="62011"/>
            </a:xfrm>
            <a:custGeom>
              <a:avLst/>
              <a:gdLst/>
              <a:ahLst/>
              <a:cxnLst/>
              <a:rect l="l" t="t" r="r" b="b"/>
              <a:pathLst>
                <a:path w="37509" h="1916" extrusionOk="0">
                  <a:moveTo>
                    <a:pt x="2523" y="1"/>
                  </a:moveTo>
                  <a:cubicBezTo>
                    <a:pt x="1338" y="1"/>
                    <a:pt x="335" y="791"/>
                    <a:pt x="1" y="1916"/>
                  </a:cubicBezTo>
                  <a:lnTo>
                    <a:pt x="35412" y="1916"/>
                  </a:lnTo>
                  <a:cubicBezTo>
                    <a:pt x="35746" y="1034"/>
                    <a:pt x="36567" y="457"/>
                    <a:pt x="37509" y="426"/>
                  </a:cubicBezTo>
                  <a:lnTo>
                    <a:pt x="375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32;p60">
              <a:extLst>
                <a:ext uri="{FF2B5EF4-FFF2-40B4-BE49-F238E27FC236}">
                  <a16:creationId xmlns:a16="http://schemas.microsoft.com/office/drawing/2014/main" id="{D1117584-AD85-AB4C-B664-51B75F60864D}"/>
                </a:ext>
              </a:extLst>
            </p:cNvPr>
            <p:cNvSpPr/>
            <p:nvPr/>
          </p:nvSpPr>
          <p:spPr>
            <a:xfrm>
              <a:off x="6781583" y="2963290"/>
              <a:ext cx="1216924" cy="71850"/>
            </a:xfrm>
            <a:custGeom>
              <a:avLst/>
              <a:gdLst/>
              <a:ahLst/>
              <a:cxnLst/>
              <a:rect l="l" t="t" r="r" b="b"/>
              <a:pathLst>
                <a:path w="37600" h="2220" extrusionOk="0">
                  <a:moveTo>
                    <a:pt x="0" y="1"/>
                  </a:moveTo>
                  <a:cubicBezTo>
                    <a:pt x="213" y="1247"/>
                    <a:pt x="1307" y="2189"/>
                    <a:pt x="2614" y="2220"/>
                  </a:cubicBezTo>
                  <a:lnTo>
                    <a:pt x="37600" y="2220"/>
                  </a:lnTo>
                  <a:lnTo>
                    <a:pt x="37600" y="1764"/>
                  </a:lnTo>
                  <a:cubicBezTo>
                    <a:pt x="36536" y="1733"/>
                    <a:pt x="35655" y="1004"/>
                    <a:pt x="354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33;p60">
              <a:extLst>
                <a:ext uri="{FF2B5EF4-FFF2-40B4-BE49-F238E27FC236}">
                  <a16:creationId xmlns:a16="http://schemas.microsoft.com/office/drawing/2014/main" id="{51D804BA-03D1-0592-20AB-F79FB7A52257}"/>
                </a:ext>
              </a:extLst>
            </p:cNvPr>
            <p:cNvSpPr/>
            <p:nvPr/>
          </p:nvSpPr>
          <p:spPr>
            <a:xfrm>
              <a:off x="6956678"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1" y="8299"/>
                    <a:pt x="1095" y="7053"/>
                    <a:pt x="1126" y="5533"/>
                  </a:cubicBezTo>
                  <a:lnTo>
                    <a:pt x="1126" y="2828"/>
                  </a:lnTo>
                  <a:cubicBezTo>
                    <a:pt x="1095" y="1308"/>
                    <a:pt x="2281"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34;p60">
              <a:extLst>
                <a:ext uri="{FF2B5EF4-FFF2-40B4-BE49-F238E27FC236}">
                  <a16:creationId xmlns:a16="http://schemas.microsoft.com/office/drawing/2014/main" id="{860DB608-A248-4125-06A7-45BB3E66DCF5}"/>
                </a:ext>
              </a:extLst>
            </p:cNvPr>
            <p:cNvSpPr/>
            <p:nvPr/>
          </p:nvSpPr>
          <p:spPr>
            <a:xfrm>
              <a:off x="696260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3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3" name="Google Shape;1635;p60">
              <a:extLst>
                <a:ext uri="{FF2B5EF4-FFF2-40B4-BE49-F238E27FC236}">
                  <a16:creationId xmlns:a16="http://schemas.microsoft.com/office/drawing/2014/main" id="{C568537D-C11B-6557-9FCC-E6CC39181E77}"/>
                </a:ext>
              </a:extLst>
            </p:cNvPr>
            <p:cNvSpPr/>
            <p:nvPr/>
          </p:nvSpPr>
          <p:spPr>
            <a:xfrm>
              <a:off x="6959656" y="2963290"/>
              <a:ext cx="120042" cy="71850"/>
            </a:xfrm>
            <a:custGeom>
              <a:avLst/>
              <a:gdLst/>
              <a:ahLst/>
              <a:cxnLst/>
              <a:rect l="l" t="t" r="r" b="b"/>
              <a:pathLst>
                <a:path w="3709" h="2220" extrusionOk="0">
                  <a:moveTo>
                    <a:pt x="0" y="1"/>
                  </a:moveTo>
                  <a:cubicBezTo>
                    <a:pt x="243" y="1247"/>
                    <a:pt x="133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36;p60">
              <a:extLst>
                <a:ext uri="{FF2B5EF4-FFF2-40B4-BE49-F238E27FC236}">
                  <a16:creationId xmlns:a16="http://schemas.microsoft.com/office/drawing/2014/main" id="{DFFF7C15-B347-C58D-CCF8-F86750714601}"/>
                </a:ext>
              </a:extLst>
            </p:cNvPr>
            <p:cNvSpPr/>
            <p:nvPr/>
          </p:nvSpPr>
          <p:spPr>
            <a:xfrm>
              <a:off x="7033415" y="2764569"/>
              <a:ext cx="122016" cy="270571"/>
            </a:xfrm>
            <a:custGeom>
              <a:avLst/>
              <a:gdLst/>
              <a:ahLst/>
              <a:cxnLst/>
              <a:rect l="l" t="t" r="r" b="b"/>
              <a:pathLst>
                <a:path w="3770"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37;p60">
              <a:extLst>
                <a:ext uri="{FF2B5EF4-FFF2-40B4-BE49-F238E27FC236}">
                  <a16:creationId xmlns:a16="http://schemas.microsoft.com/office/drawing/2014/main" id="{11A10970-6FAE-2D41-0452-A9AF0250745C}"/>
                </a:ext>
              </a:extLst>
            </p:cNvPr>
            <p:cNvSpPr/>
            <p:nvPr/>
          </p:nvSpPr>
          <p:spPr>
            <a:xfrm>
              <a:off x="7038335" y="2764569"/>
              <a:ext cx="117097" cy="62011"/>
            </a:xfrm>
            <a:custGeom>
              <a:avLst/>
              <a:gdLst/>
              <a:ahLst/>
              <a:cxnLst/>
              <a:rect l="l" t="t" r="r" b="b"/>
              <a:pathLst>
                <a:path w="3618" h="1916" extrusionOk="0">
                  <a:moveTo>
                    <a:pt x="2554" y="1"/>
                  </a:moveTo>
                  <a:cubicBezTo>
                    <a:pt x="1369" y="1"/>
                    <a:pt x="335" y="791"/>
                    <a:pt x="1"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6" name="Google Shape;1638;p60">
              <a:extLst>
                <a:ext uri="{FF2B5EF4-FFF2-40B4-BE49-F238E27FC236}">
                  <a16:creationId xmlns:a16="http://schemas.microsoft.com/office/drawing/2014/main" id="{6E5BD450-3F09-6CD0-48D6-859505DC22CA}"/>
                </a:ext>
              </a:extLst>
            </p:cNvPr>
            <p:cNvSpPr/>
            <p:nvPr/>
          </p:nvSpPr>
          <p:spPr>
            <a:xfrm>
              <a:off x="7036361" y="2963290"/>
              <a:ext cx="119071" cy="71850"/>
            </a:xfrm>
            <a:custGeom>
              <a:avLst/>
              <a:gdLst/>
              <a:ahLst/>
              <a:cxnLst/>
              <a:rect l="l" t="t" r="r" b="b"/>
              <a:pathLst>
                <a:path w="3679" h="2220" extrusionOk="0">
                  <a:moveTo>
                    <a:pt x="1" y="1"/>
                  </a:moveTo>
                  <a:cubicBezTo>
                    <a:pt x="214" y="1247"/>
                    <a:pt x="1308" y="2189"/>
                    <a:pt x="2615"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9;p60">
              <a:extLst>
                <a:ext uri="{FF2B5EF4-FFF2-40B4-BE49-F238E27FC236}">
                  <a16:creationId xmlns:a16="http://schemas.microsoft.com/office/drawing/2014/main" id="{EA4DE1EC-FE31-A22A-33D5-6844F6E62CB6}"/>
                </a:ext>
              </a:extLst>
            </p:cNvPr>
            <p:cNvSpPr/>
            <p:nvPr/>
          </p:nvSpPr>
          <p:spPr>
            <a:xfrm>
              <a:off x="7109182"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0;p60">
              <a:extLst>
                <a:ext uri="{FF2B5EF4-FFF2-40B4-BE49-F238E27FC236}">
                  <a16:creationId xmlns:a16="http://schemas.microsoft.com/office/drawing/2014/main" id="{2348AF3B-5BEB-68FE-F8CF-0B35BFF5F370}"/>
                </a:ext>
              </a:extLst>
            </p:cNvPr>
            <p:cNvSpPr/>
            <p:nvPr/>
          </p:nvSpPr>
          <p:spPr>
            <a:xfrm>
              <a:off x="7115072" y="2764569"/>
              <a:ext cx="117097" cy="62011"/>
            </a:xfrm>
            <a:custGeom>
              <a:avLst/>
              <a:gdLst/>
              <a:ahLst/>
              <a:cxnLst/>
              <a:rect l="l" t="t" r="r" b="b"/>
              <a:pathLst>
                <a:path w="3618" h="1916" extrusionOk="0">
                  <a:moveTo>
                    <a:pt x="2523" y="1"/>
                  </a:moveTo>
                  <a:cubicBezTo>
                    <a:pt x="136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9" name="Google Shape;1641;p60">
              <a:extLst>
                <a:ext uri="{FF2B5EF4-FFF2-40B4-BE49-F238E27FC236}">
                  <a16:creationId xmlns:a16="http://schemas.microsoft.com/office/drawing/2014/main" id="{BC678165-00F2-7479-4414-ECAB891D2B97}"/>
                </a:ext>
              </a:extLst>
            </p:cNvPr>
            <p:cNvSpPr/>
            <p:nvPr/>
          </p:nvSpPr>
          <p:spPr>
            <a:xfrm>
              <a:off x="7112127" y="2963290"/>
              <a:ext cx="120042" cy="71850"/>
            </a:xfrm>
            <a:custGeom>
              <a:avLst/>
              <a:gdLst/>
              <a:ahLst/>
              <a:cxnLst/>
              <a:rect l="l" t="t" r="r" b="b"/>
              <a:pathLst>
                <a:path w="3709" h="2220" extrusionOk="0">
                  <a:moveTo>
                    <a:pt x="0" y="1"/>
                  </a:moveTo>
                  <a:cubicBezTo>
                    <a:pt x="244" y="1247"/>
                    <a:pt x="1338" y="2189"/>
                    <a:pt x="2614" y="2220"/>
                  </a:cubicBezTo>
                  <a:lnTo>
                    <a:pt x="3709" y="2220"/>
                  </a:lnTo>
                  <a:cubicBezTo>
                    <a:pt x="243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42;p60">
              <a:extLst>
                <a:ext uri="{FF2B5EF4-FFF2-40B4-BE49-F238E27FC236}">
                  <a16:creationId xmlns:a16="http://schemas.microsoft.com/office/drawing/2014/main" id="{FB142669-4B8E-D519-D8A9-A75999D0DE0E}"/>
                </a:ext>
              </a:extLst>
            </p:cNvPr>
            <p:cNvSpPr/>
            <p:nvPr/>
          </p:nvSpPr>
          <p:spPr>
            <a:xfrm>
              <a:off x="7185919" y="2764569"/>
              <a:ext cx="122987" cy="270571"/>
            </a:xfrm>
            <a:custGeom>
              <a:avLst/>
              <a:gdLst/>
              <a:ahLst/>
              <a:cxnLst/>
              <a:rect l="l" t="t" r="r" b="b"/>
              <a:pathLst>
                <a:path w="3800" h="8360" extrusionOk="0">
                  <a:moveTo>
                    <a:pt x="2705" y="1"/>
                  </a:moveTo>
                  <a:cubicBezTo>
                    <a:pt x="1186" y="31"/>
                    <a:pt x="0" y="1308"/>
                    <a:pt x="30" y="2828"/>
                  </a:cubicBezTo>
                  <a:lnTo>
                    <a:pt x="30" y="5533"/>
                  </a:lnTo>
                  <a:cubicBezTo>
                    <a:pt x="0" y="7053"/>
                    <a:pt x="1186" y="8299"/>
                    <a:pt x="2705" y="8360"/>
                  </a:cubicBezTo>
                  <a:lnTo>
                    <a:pt x="3800" y="8360"/>
                  </a:lnTo>
                  <a:cubicBezTo>
                    <a:pt x="2280" y="8299"/>
                    <a:pt x="1064" y="7053"/>
                    <a:pt x="1125" y="5533"/>
                  </a:cubicBezTo>
                  <a:lnTo>
                    <a:pt x="1125" y="2828"/>
                  </a:lnTo>
                  <a:cubicBezTo>
                    <a:pt x="1064" y="1308"/>
                    <a:pt x="2249"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43;p60">
              <a:extLst>
                <a:ext uri="{FF2B5EF4-FFF2-40B4-BE49-F238E27FC236}">
                  <a16:creationId xmlns:a16="http://schemas.microsoft.com/office/drawing/2014/main" id="{454F05B5-9C41-54E7-5689-35D1FB628A94}"/>
                </a:ext>
              </a:extLst>
            </p:cNvPr>
            <p:cNvSpPr/>
            <p:nvPr/>
          </p:nvSpPr>
          <p:spPr>
            <a:xfrm>
              <a:off x="7191810"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32"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2" name="Google Shape;1644;p60">
              <a:extLst>
                <a:ext uri="{FF2B5EF4-FFF2-40B4-BE49-F238E27FC236}">
                  <a16:creationId xmlns:a16="http://schemas.microsoft.com/office/drawing/2014/main" id="{EDEB0403-FBE4-54E2-2AFE-E37CE0DD6DFA}"/>
                </a:ext>
              </a:extLst>
            </p:cNvPr>
            <p:cNvSpPr/>
            <p:nvPr/>
          </p:nvSpPr>
          <p:spPr>
            <a:xfrm>
              <a:off x="7188865" y="2963290"/>
              <a:ext cx="120042" cy="71850"/>
            </a:xfrm>
            <a:custGeom>
              <a:avLst/>
              <a:gdLst/>
              <a:ahLst/>
              <a:cxnLst/>
              <a:rect l="l" t="t" r="r" b="b"/>
              <a:pathLst>
                <a:path w="3709" h="2220" extrusionOk="0">
                  <a:moveTo>
                    <a:pt x="0" y="1"/>
                  </a:moveTo>
                  <a:cubicBezTo>
                    <a:pt x="243" y="1247"/>
                    <a:pt x="1307" y="2189"/>
                    <a:pt x="2614" y="2220"/>
                  </a:cubicBezTo>
                  <a:lnTo>
                    <a:pt x="3709"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45;p60">
              <a:extLst>
                <a:ext uri="{FF2B5EF4-FFF2-40B4-BE49-F238E27FC236}">
                  <a16:creationId xmlns:a16="http://schemas.microsoft.com/office/drawing/2014/main" id="{C30E417E-AC85-7885-D36B-218BD3ABC70A}"/>
                </a:ext>
              </a:extLst>
            </p:cNvPr>
            <p:cNvSpPr/>
            <p:nvPr/>
          </p:nvSpPr>
          <p:spPr>
            <a:xfrm>
              <a:off x="7262624"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6;p60">
              <a:extLst>
                <a:ext uri="{FF2B5EF4-FFF2-40B4-BE49-F238E27FC236}">
                  <a16:creationId xmlns:a16="http://schemas.microsoft.com/office/drawing/2014/main" id="{07F675B7-9349-DB6E-5173-DA3785277A19}"/>
                </a:ext>
              </a:extLst>
            </p:cNvPr>
            <p:cNvSpPr/>
            <p:nvPr/>
          </p:nvSpPr>
          <p:spPr>
            <a:xfrm>
              <a:off x="7267544" y="2764569"/>
              <a:ext cx="117129" cy="62011"/>
            </a:xfrm>
            <a:custGeom>
              <a:avLst/>
              <a:gdLst/>
              <a:ahLst/>
              <a:cxnLst/>
              <a:rect l="l" t="t" r="r" b="b"/>
              <a:pathLst>
                <a:path w="3619" h="1916" extrusionOk="0">
                  <a:moveTo>
                    <a:pt x="2554" y="1"/>
                  </a:moveTo>
                  <a:cubicBezTo>
                    <a:pt x="1369" y="1"/>
                    <a:pt x="335" y="791"/>
                    <a:pt x="1" y="1916"/>
                  </a:cubicBezTo>
                  <a:lnTo>
                    <a:pt x="1095" y="1916"/>
                  </a:lnTo>
                  <a:cubicBezTo>
                    <a:pt x="1430" y="791"/>
                    <a:pt x="2463"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5" name="Google Shape;1647;p60">
              <a:extLst>
                <a:ext uri="{FF2B5EF4-FFF2-40B4-BE49-F238E27FC236}">
                  <a16:creationId xmlns:a16="http://schemas.microsoft.com/office/drawing/2014/main" id="{1CE686BF-ED0F-8184-F67E-AAF0EF621495}"/>
                </a:ext>
              </a:extLst>
            </p:cNvPr>
            <p:cNvSpPr/>
            <p:nvPr/>
          </p:nvSpPr>
          <p:spPr>
            <a:xfrm>
              <a:off x="7265602" y="2963290"/>
              <a:ext cx="119071" cy="71850"/>
            </a:xfrm>
            <a:custGeom>
              <a:avLst/>
              <a:gdLst/>
              <a:ahLst/>
              <a:cxnLst/>
              <a:rect l="l" t="t" r="r" b="b"/>
              <a:pathLst>
                <a:path w="3679" h="2220" extrusionOk="0">
                  <a:moveTo>
                    <a:pt x="0" y="1"/>
                  </a:moveTo>
                  <a:cubicBezTo>
                    <a:pt x="213" y="1247"/>
                    <a:pt x="1307" y="2189"/>
                    <a:pt x="2614" y="2220"/>
                  </a:cubicBezTo>
                  <a:lnTo>
                    <a:pt x="367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48;p60">
              <a:extLst>
                <a:ext uri="{FF2B5EF4-FFF2-40B4-BE49-F238E27FC236}">
                  <a16:creationId xmlns:a16="http://schemas.microsoft.com/office/drawing/2014/main" id="{31EABFD3-0A07-26F3-06A8-994BC5565DE0}"/>
                </a:ext>
              </a:extLst>
            </p:cNvPr>
            <p:cNvSpPr/>
            <p:nvPr/>
          </p:nvSpPr>
          <p:spPr>
            <a:xfrm>
              <a:off x="7338391" y="2764569"/>
              <a:ext cx="122987" cy="270571"/>
            </a:xfrm>
            <a:custGeom>
              <a:avLst/>
              <a:gdLst/>
              <a:ahLst/>
              <a:cxnLst/>
              <a:rect l="l" t="t" r="r" b="b"/>
              <a:pathLst>
                <a:path w="3800" h="8360" extrusionOk="0">
                  <a:moveTo>
                    <a:pt x="2706" y="1"/>
                  </a:moveTo>
                  <a:cubicBezTo>
                    <a:pt x="1186" y="31"/>
                    <a:pt x="0" y="1308"/>
                    <a:pt x="61" y="2828"/>
                  </a:cubicBezTo>
                  <a:lnTo>
                    <a:pt x="61" y="5533"/>
                  </a:lnTo>
                  <a:cubicBezTo>
                    <a:pt x="0" y="7053"/>
                    <a:pt x="1186" y="8299"/>
                    <a:pt x="2706" y="8360"/>
                  </a:cubicBezTo>
                  <a:lnTo>
                    <a:pt x="3800" y="8360"/>
                  </a:lnTo>
                  <a:cubicBezTo>
                    <a:pt x="2280" y="832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49;p60">
              <a:extLst>
                <a:ext uri="{FF2B5EF4-FFF2-40B4-BE49-F238E27FC236}">
                  <a16:creationId xmlns:a16="http://schemas.microsoft.com/office/drawing/2014/main" id="{264AF5DE-AA26-7132-A8A7-EF96863E3E4E}"/>
                </a:ext>
              </a:extLst>
            </p:cNvPr>
            <p:cNvSpPr/>
            <p:nvPr/>
          </p:nvSpPr>
          <p:spPr>
            <a:xfrm>
              <a:off x="7344281" y="2764569"/>
              <a:ext cx="117097" cy="62011"/>
            </a:xfrm>
            <a:custGeom>
              <a:avLst/>
              <a:gdLst/>
              <a:ahLst/>
              <a:cxnLst/>
              <a:rect l="l" t="t" r="r" b="b"/>
              <a:pathLst>
                <a:path w="3618" h="1916" extrusionOk="0">
                  <a:moveTo>
                    <a:pt x="2524" y="1"/>
                  </a:moveTo>
                  <a:cubicBezTo>
                    <a:pt x="133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8" name="Google Shape;1650;p60">
              <a:extLst>
                <a:ext uri="{FF2B5EF4-FFF2-40B4-BE49-F238E27FC236}">
                  <a16:creationId xmlns:a16="http://schemas.microsoft.com/office/drawing/2014/main" id="{7EE71074-46EF-F322-C7C9-9749EAE82671}"/>
                </a:ext>
              </a:extLst>
            </p:cNvPr>
            <p:cNvSpPr/>
            <p:nvPr/>
          </p:nvSpPr>
          <p:spPr>
            <a:xfrm>
              <a:off x="7341336" y="2963290"/>
              <a:ext cx="120042" cy="71850"/>
            </a:xfrm>
            <a:custGeom>
              <a:avLst/>
              <a:gdLst/>
              <a:ahLst/>
              <a:cxnLst/>
              <a:rect l="l" t="t" r="r" b="b"/>
              <a:pathLst>
                <a:path w="3709" h="2220" extrusionOk="0">
                  <a:moveTo>
                    <a:pt x="1" y="1"/>
                  </a:moveTo>
                  <a:cubicBezTo>
                    <a:pt x="244" y="1247"/>
                    <a:pt x="1338" y="2189"/>
                    <a:pt x="2615" y="2220"/>
                  </a:cubicBezTo>
                  <a:lnTo>
                    <a:pt x="3709" y="2220"/>
                  </a:lnTo>
                  <a:cubicBezTo>
                    <a:pt x="240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1;p60">
              <a:extLst>
                <a:ext uri="{FF2B5EF4-FFF2-40B4-BE49-F238E27FC236}">
                  <a16:creationId xmlns:a16="http://schemas.microsoft.com/office/drawing/2014/main" id="{A45715F0-89F6-1279-124C-0DD79E180253}"/>
                </a:ext>
              </a:extLst>
            </p:cNvPr>
            <p:cNvSpPr/>
            <p:nvPr/>
          </p:nvSpPr>
          <p:spPr>
            <a:xfrm>
              <a:off x="7415128" y="2764569"/>
              <a:ext cx="122016" cy="270571"/>
            </a:xfrm>
            <a:custGeom>
              <a:avLst/>
              <a:gdLst/>
              <a:ahLst/>
              <a:cxnLst/>
              <a:rect l="l" t="t" r="r" b="b"/>
              <a:pathLst>
                <a:path w="3770" h="8360" extrusionOk="0">
                  <a:moveTo>
                    <a:pt x="2706" y="1"/>
                  </a:moveTo>
                  <a:cubicBezTo>
                    <a:pt x="1186" y="31"/>
                    <a:pt x="0" y="1308"/>
                    <a:pt x="31" y="2828"/>
                  </a:cubicBezTo>
                  <a:lnTo>
                    <a:pt x="31" y="5533"/>
                  </a:lnTo>
                  <a:cubicBezTo>
                    <a:pt x="0" y="7053"/>
                    <a:pt x="1186" y="8299"/>
                    <a:pt x="2706" y="8360"/>
                  </a:cubicBezTo>
                  <a:lnTo>
                    <a:pt x="3769" y="8360"/>
                  </a:lnTo>
                  <a:cubicBezTo>
                    <a:pt x="2280" y="829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2;p60">
              <a:extLst>
                <a:ext uri="{FF2B5EF4-FFF2-40B4-BE49-F238E27FC236}">
                  <a16:creationId xmlns:a16="http://schemas.microsoft.com/office/drawing/2014/main" id="{FB7CFA03-BB25-F0CD-E7AD-90D036FCE063}"/>
                </a:ext>
              </a:extLst>
            </p:cNvPr>
            <p:cNvSpPr/>
            <p:nvPr/>
          </p:nvSpPr>
          <p:spPr>
            <a:xfrm>
              <a:off x="7420048" y="2764569"/>
              <a:ext cx="117097" cy="62011"/>
            </a:xfrm>
            <a:custGeom>
              <a:avLst/>
              <a:gdLst/>
              <a:ahLst/>
              <a:cxnLst/>
              <a:rect l="l" t="t" r="r" b="b"/>
              <a:pathLst>
                <a:path w="3618" h="1916" extrusionOk="0">
                  <a:moveTo>
                    <a:pt x="2554" y="1"/>
                  </a:moveTo>
                  <a:cubicBezTo>
                    <a:pt x="1368" y="1"/>
                    <a:pt x="335" y="791"/>
                    <a:pt x="0" y="1916"/>
                  </a:cubicBezTo>
                  <a:lnTo>
                    <a:pt x="1095" y="1916"/>
                  </a:lnTo>
                  <a:cubicBezTo>
                    <a:pt x="1429" y="791"/>
                    <a:pt x="246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1" name="Google Shape;1653;p60">
              <a:extLst>
                <a:ext uri="{FF2B5EF4-FFF2-40B4-BE49-F238E27FC236}">
                  <a16:creationId xmlns:a16="http://schemas.microsoft.com/office/drawing/2014/main" id="{71C02201-8823-76BF-FA08-FB1089B4D5A7}"/>
                </a:ext>
              </a:extLst>
            </p:cNvPr>
            <p:cNvSpPr/>
            <p:nvPr/>
          </p:nvSpPr>
          <p:spPr>
            <a:xfrm>
              <a:off x="7418073" y="2963290"/>
              <a:ext cx="119071" cy="71850"/>
            </a:xfrm>
            <a:custGeom>
              <a:avLst/>
              <a:gdLst/>
              <a:ahLst/>
              <a:cxnLst/>
              <a:rect l="l" t="t" r="r" b="b"/>
              <a:pathLst>
                <a:path w="3679" h="2220" extrusionOk="0">
                  <a:moveTo>
                    <a:pt x="0" y="1"/>
                  </a:moveTo>
                  <a:cubicBezTo>
                    <a:pt x="213" y="1247"/>
                    <a:pt x="1307" y="2189"/>
                    <a:pt x="2615" y="2220"/>
                  </a:cubicBezTo>
                  <a:lnTo>
                    <a:pt x="3678"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54;p60">
              <a:extLst>
                <a:ext uri="{FF2B5EF4-FFF2-40B4-BE49-F238E27FC236}">
                  <a16:creationId xmlns:a16="http://schemas.microsoft.com/office/drawing/2014/main" id="{A9018373-F4D6-1E7D-B947-624A15A1A9B8}"/>
                </a:ext>
              </a:extLst>
            </p:cNvPr>
            <p:cNvSpPr/>
            <p:nvPr/>
          </p:nvSpPr>
          <p:spPr>
            <a:xfrm>
              <a:off x="7490862" y="2764569"/>
              <a:ext cx="123019" cy="270571"/>
            </a:xfrm>
            <a:custGeom>
              <a:avLst/>
              <a:gdLst/>
              <a:ahLst/>
              <a:cxnLst/>
              <a:rect l="l" t="t" r="r" b="b"/>
              <a:pathLst>
                <a:path w="3801" h="8360" extrusionOk="0">
                  <a:moveTo>
                    <a:pt x="2706" y="1"/>
                  </a:moveTo>
                  <a:cubicBezTo>
                    <a:pt x="1217" y="31"/>
                    <a:pt x="1" y="1308"/>
                    <a:pt x="62" y="2828"/>
                  </a:cubicBezTo>
                  <a:lnTo>
                    <a:pt x="62" y="5533"/>
                  </a:lnTo>
                  <a:cubicBezTo>
                    <a:pt x="1" y="7053"/>
                    <a:pt x="1217" y="8299"/>
                    <a:pt x="2706" y="8360"/>
                  </a:cubicBezTo>
                  <a:lnTo>
                    <a:pt x="3800" y="8360"/>
                  </a:lnTo>
                  <a:cubicBezTo>
                    <a:pt x="2280" y="8299"/>
                    <a:pt x="1095" y="7053"/>
                    <a:pt x="1125" y="5533"/>
                  </a:cubicBezTo>
                  <a:lnTo>
                    <a:pt x="112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55;p60">
              <a:extLst>
                <a:ext uri="{FF2B5EF4-FFF2-40B4-BE49-F238E27FC236}">
                  <a16:creationId xmlns:a16="http://schemas.microsoft.com/office/drawing/2014/main" id="{888ED79A-E12D-B051-BC70-378BB927935C}"/>
                </a:ext>
              </a:extLst>
            </p:cNvPr>
            <p:cNvSpPr/>
            <p:nvPr/>
          </p:nvSpPr>
          <p:spPr>
            <a:xfrm>
              <a:off x="7497756" y="2764569"/>
              <a:ext cx="116126" cy="62011"/>
            </a:xfrm>
            <a:custGeom>
              <a:avLst/>
              <a:gdLst/>
              <a:ahLst/>
              <a:cxnLst/>
              <a:rect l="l" t="t" r="r" b="b"/>
              <a:pathLst>
                <a:path w="3588" h="1916" extrusionOk="0">
                  <a:moveTo>
                    <a:pt x="2493" y="1"/>
                  </a:moveTo>
                  <a:cubicBezTo>
                    <a:pt x="1338" y="31"/>
                    <a:pt x="335" y="791"/>
                    <a:pt x="1" y="1916"/>
                  </a:cubicBezTo>
                  <a:lnTo>
                    <a:pt x="1064" y="1916"/>
                  </a:lnTo>
                  <a:cubicBezTo>
                    <a:pt x="1399" y="791"/>
                    <a:pt x="2432" y="31"/>
                    <a:pt x="3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4" name="Google Shape;1656;p60">
              <a:extLst>
                <a:ext uri="{FF2B5EF4-FFF2-40B4-BE49-F238E27FC236}">
                  <a16:creationId xmlns:a16="http://schemas.microsoft.com/office/drawing/2014/main" id="{57D0878C-98B0-4375-8B92-CAC0091B3FC9}"/>
                </a:ext>
              </a:extLst>
            </p:cNvPr>
            <p:cNvSpPr/>
            <p:nvPr/>
          </p:nvSpPr>
          <p:spPr>
            <a:xfrm>
              <a:off x="7493808" y="2963290"/>
              <a:ext cx="120074" cy="71850"/>
            </a:xfrm>
            <a:custGeom>
              <a:avLst/>
              <a:gdLst/>
              <a:ahLst/>
              <a:cxnLst/>
              <a:rect l="l" t="t" r="r" b="b"/>
              <a:pathLst>
                <a:path w="3710" h="2220" extrusionOk="0">
                  <a:moveTo>
                    <a:pt x="1" y="1"/>
                  </a:moveTo>
                  <a:cubicBezTo>
                    <a:pt x="244" y="1247"/>
                    <a:pt x="1338" y="2189"/>
                    <a:pt x="2615" y="2220"/>
                  </a:cubicBezTo>
                  <a:lnTo>
                    <a:pt x="3709" y="2220"/>
                  </a:lnTo>
                  <a:cubicBezTo>
                    <a:pt x="2433"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57;p60">
              <a:extLst>
                <a:ext uri="{FF2B5EF4-FFF2-40B4-BE49-F238E27FC236}">
                  <a16:creationId xmlns:a16="http://schemas.microsoft.com/office/drawing/2014/main" id="{7409A908-E184-8BF8-2630-4E40280A5B3D}"/>
                </a:ext>
              </a:extLst>
            </p:cNvPr>
            <p:cNvSpPr/>
            <p:nvPr/>
          </p:nvSpPr>
          <p:spPr>
            <a:xfrm>
              <a:off x="7567600"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0" y="8299"/>
                    <a:pt x="1064" y="7053"/>
                    <a:pt x="1125" y="5533"/>
                  </a:cubicBezTo>
                  <a:lnTo>
                    <a:pt x="1125" y="2828"/>
                  </a:lnTo>
                  <a:cubicBezTo>
                    <a:pt x="1064"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58;p60">
              <a:extLst>
                <a:ext uri="{FF2B5EF4-FFF2-40B4-BE49-F238E27FC236}">
                  <a16:creationId xmlns:a16="http://schemas.microsoft.com/office/drawing/2014/main" id="{F9249523-8843-48AC-2525-E25336B82818}"/>
                </a:ext>
              </a:extLst>
            </p:cNvPr>
            <p:cNvSpPr/>
            <p:nvPr/>
          </p:nvSpPr>
          <p:spPr>
            <a:xfrm>
              <a:off x="7573490" y="2764569"/>
              <a:ext cx="117129" cy="62011"/>
            </a:xfrm>
            <a:custGeom>
              <a:avLst/>
              <a:gdLst/>
              <a:ahLst/>
              <a:cxnLst/>
              <a:rect l="l" t="t" r="r" b="b"/>
              <a:pathLst>
                <a:path w="3619" h="1916" extrusionOk="0">
                  <a:moveTo>
                    <a:pt x="2524" y="1"/>
                  </a:moveTo>
                  <a:cubicBezTo>
                    <a:pt x="1338" y="1"/>
                    <a:pt x="335" y="791"/>
                    <a:pt x="1" y="1916"/>
                  </a:cubicBezTo>
                  <a:lnTo>
                    <a:pt x="1065" y="1916"/>
                  </a:lnTo>
                  <a:cubicBezTo>
                    <a:pt x="1399" y="791"/>
                    <a:pt x="243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7" name="Google Shape;1659;p60">
              <a:extLst>
                <a:ext uri="{FF2B5EF4-FFF2-40B4-BE49-F238E27FC236}">
                  <a16:creationId xmlns:a16="http://schemas.microsoft.com/office/drawing/2014/main" id="{8B0F3AFD-6B98-E895-0047-76C3705C693C}"/>
                </a:ext>
              </a:extLst>
            </p:cNvPr>
            <p:cNvSpPr/>
            <p:nvPr/>
          </p:nvSpPr>
          <p:spPr>
            <a:xfrm>
              <a:off x="7571548" y="2963290"/>
              <a:ext cx="119071" cy="71850"/>
            </a:xfrm>
            <a:custGeom>
              <a:avLst/>
              <a:gdLst/>
              <a:ahLst/>
              <a:cxnLst/>
              <a:rect l="l" t="t" r="r" b="b"/>
              <a:pathLst>
                <a:path w="3679" h="2220" extrusionOk="0">
                  <a:moveTo>
                    <a:pt x="0" y="1"/>
                  </a:moveTo>
                  <a:cubicBezTo>
                    <a:pt x="213" y="1247"/>
                    <a:pt x="1307" y="2189"/>
                    <a:pt x="2584" y="2220"/>
                  </a:cubicBezTo>
                  <a:lnTo>
                    <a:pt x="3678" y="2220"/>
                  </a:lnTo>
                  <a:cubicBezTo>
                    <a:pt x="2401" y="2189"/>
                    <a:pt x="1277" y="1247"/>
                    <a:pt x="106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60;p60">
              <a:extLst>
                <a:ext uri="{FF2B5EF4-FFF2-40B4-BE49-F238E27FC236}">
                  <a16:creationId xmlns:a16="http://schemas.microsoft.com/office/drawing/2014/main" id="{D3B7C823-0F13-8054-F5E2-117841CDCA81}"/>
                </a:ext>
              </a:extLst>
            </p:cNvPr>
            <p:cNvSpPr/>
            <p:nvPr/>
          </p:nvSpPr>
          <p:spPr>
            <a:xfrm>
              <a:off x="7643366"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61;p60">
              <a:extLst>
                <a:ext uri="{FF2B5EF4-FFF2-40B4-BE49-F238E27FC236}">
                  <a16:creationId xmlns:a16="http://schemas.microsoft.com/office/drawing/2014/main" id="{3E535910-5FC3-2B30-FE03-4FA86AD6D6C9}"/>
                </a:ext>
              </a:extLst>
            </p:cNvPr>
            <p:cNvSpPr/>
            <p:nvPr/>
          </p:nvSpPr>
          <p:spPr>
            <a:xfrm>
              <a:off x="7649257"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0" name="Google Shape;1662;p60">
              <a:extLst>
                <a:ext uri="{FF2B5EF4-FFF2-40B4-BE49-F238E27FC236}">
                  <a16:creationId xmlns:a16="http://schemas.microsoft.com/office/drawing/2014/main" id="{25B9F274-A9C1-AB4E-8B21-C0DB6F69C76A}"/>
                </a:ext>
              </a:extLst>
            </p:cNvPr>
            <p:cNvSpPr/>
            <p:nvPr/>
          </p:nvSpPr>
          <p:spPr>
            <a:xfrm>
              <a:off x="7647282" y="2963290"/>
              <a:ext cx="119071" cy="71850"/>
            </a:xfrm>
            <a:custGeom>
              <a:avLst/>
              <a:gdLst/>
              <a:ahLst/>
              <a:cxnLst/>
              <a:rect l="l" t="t" r="r" b="b"/>
              <a:pathLst>
                <a:path w="3679" h="2220" extrusionOk="0">
                  <a:moveTo>
                    <a:pt x="1" y="1"/>
                  </a:moveTo>
                  <a:cubicBezTo>
                    <a:pt x="213" y="1247"/>
                    <a:pt x="1308" y="2189"/>
                    <a:pt x="2584"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63;p60">
              <a:extLst>
                <a:ext uri="{FF2B5EF4-FFF2-40B4-BE49-F238E27FC236}">
                  <a16:creationId xmlns:a16="http://schemas.microsoft.com/office/drawing/2014/main" id="{9B76CE10-2D29-888B-C563-75B3A60CE2C7}"/>
                </a:ext>
              </a:extLst>
            </p:cNvPr>
            <p:cNvSpPr/>
            <p:nvPr/>
          </p:nvSpPr>
          <p:spPr>
            <a:xfrm>
              <a:off x="7720071"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81" y="8299"/>
                    <a:pt x="1095" y="7053"/>
                    <a:pt x="1126" y="5533"/>
                  </a:cubicBezTo>
                  <a:lnTo>
                    <a:pt x="1126" y="2828"/>
                  </a:lnTo>
                  <a:cubicBezTo>
                    <a:pt x="1095" y="1308"/>
                    <a:pt x="2281"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64;p60">
              <a:extLst>
                <a:ext uri="{FF2B5EF4-FFF2-40B4-BE49-F238E27FC236}">
                  <a16:creationId xmlns:a16="http://schemas.microsoft.com/office/drawing/2014/main" id="{DAB96399-2603-B3C8-E264-F7ACCE872FC7}"/>
                </a:ext>
              </a:extLst>
            </p:cNvPr>
            <p:cNvSpPr/>
            <p:nvPr/>
          </p:nvSpPr>
          <p:spPr>
            <a:xfrm>
              <a:off x="7725994" y="2764569"/>
              <a:ext cx="117097" cy="62011"/>
            </a:xfrm>
            <a:custGeom>
              <a:avLst/>
              <a:gdLst/>
              <a:ahLst/>
              <a:cxnLst/>
              <a:rect l="l" t="t" r="r" b="b"/>
              <a:pathLst>
                <a:path w="3618" h="1916" extrusionOk="0">
                  <a:moveTo>
                    <a:pt x="2523" y="1"/>
                  </a:moveTo>
                  <a:cubicBezTo>
                    <a:pt x="1368" y="1"/>
                    <a:pt x="335" y="791"/>
                    <a:pt x="0" y="1916"/>
                  </a:cubicBezTo>
                  <a:lnTo>
                    <a:pt x="1095" y="1916"/>
                  </a:lnTo>
                  <a:cubicBezTo>
                    <a:pt x="1429"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3" name="Google Shape;1665;p60">
              <a:extLst>
                <a:ext uri="{FF2B5EF4-FFF2-40B4-BE49-F238E27FC236}">
                  <a16:creationId xmlns:a16="http://schemas.microsoft.com/office/drawing/2014/main" id="{45ACA230-0E94-3AAE-E485-E34D72036D17}"/>
                </a:ext>
              </a:extLst>
            </p:cNvPr>
            <p:cNvSpPr/>
            <p:nvPr/>
          </p:nvSpPr>
          <p:spPr>
            <a:xfrm>
              <a:off x="7723049" y="2963290"/>
              <a:ext cx="120042" cy="71850"/>
            </a:xfrm>
            <a:custGeom>
              <a:avLst/>
              <a:gdLst/>
              <a:ahLst/>
              <a:cxnLst/>
              <a:rect l="l" t="t" r="r" b="b"/>
              <a:pathLst>
                <a:path w="3709" h="2220" extrusionOk="0">
                  <a:moveTo>
                    <a:pt x="0" y="1"/>
                  </a:moveTo>
                  <a:cubicBezTo>
                    <a:pt x="243" y="1247"/>
                    <a:pt x="1338" y="2189"/>
                    <a:pt x="2614" y="2220"/>
                  </a:cubicBezTo>
                  <a:lnTo>
                    <a:pt x="3708" y="2220"/>
                  </a:lnTo>
                  <a:cubicBezTo>
                    <a:pt x="2432" y="2189"/>
                    <a:pt x="1338"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666;p60">
              <a:extLst>
                <a:ext uri="{FF2B5EF4-FFF2-40B4-BE49-F238E27FC236}">
                  <a16:creationId xmlns:a16="http://schemas.microsoft.com/office/drawing/2014/main" id="{C503053D-DE71-DEDE-671A-8234F9719E8E}"/>
                </a:ext>
              </a:extLst>
            </p:cNvPr>
            <p:cNvSpPr/>
            <p:nvPr/>
          </p:nvSpPr>
          <p:spPr>
            <a:xfrm>
              <a:off x="7795838" y="2764569"/>
              <a:ext cx="122987" cy="270571"/>
            </a:xfrm>
            <a:custGeom>
              <a:avLst/>
              <a:gdLst/>
              <a:ahLst/>
              <a:cxnLst/>
              <a:rect l="l" t="t" r="r" b="b"/>
              <a:pathLst>
                <a:path w="3800" h="8360" extrusionOk="0">
                  <a:moveTo>
                    <a:pt x="2706" y="1"/>
                  </a:moveTo>
                  <a:cubicBezTo>
                    <a:pt x="1216" y="31"/>
                    <a:pt x="0" y="1308"/>
                    <a:pt x="61" y="2828"/>
                  </a:cubicBezTo>
                  <a:lnTo>
                    <a:pt x="61" y="5533"/>
                  </a:lnTo>
                  <a:cubicBezTo>
                    <a:pt x="0" y="7053"/>
                    <a:pt x="1216" y="8299"/>
                    <a:pt x="2706" y="8360"/>
                  </a:cubicBezTo>
                  <a:lnTo>
                    <a:pt x="3800" y="8360"/>
                  </a:lnTo>
                  <a:cubicBezTo>
                    <a:pt x="2280" y="8299"/>
                    <a:pt x="1095" y="7053"/>
                    <a:pt x="1155" y="5533"/>
                  </a:cubicBezTo>
                  <a:lnTo>
                    <a:pt x="115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667;p60">
              <a:extLst>
                <a:ext uri="{FF2B5EF4-FFF2-40B4-BE49-F238E27FC236}">
                  <a16:creationId xmlns:a16="http://schemas.microsoft.com/office/drawing/2014/main" id="{2CF5C8AD-EFA5-DE8C-141E-81151A2F4403}"/>
                </a:ext>
              </a:extLst>
            </p:cNvPr>
            <p:cNvSpPr/>
            <p:nvPr/>
          </p:nvSpPr>
          <p:spPr>
            <a:xfrm>
              <a:off x="780273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42" name="Google Shape;1668;p60">
              <a:extLst>
                <a:ext uri="{FF2B5EF4-FFF2-40B4-BE49-F238E27FC236}">
                  <a16:creationId xmlns:a16="http://schemas.microsoft.com/office/drawing/2014/main" id="{F0934621-B09C-9154-7D66-A5D430C72CEC}"/>
                </a:ext>
              </a:extLst>
            </p:cNvPr>
            <p:cNvSpPr/>
            <p:nvPr/>
          </p:nvSpPr>
          <p:spPr>
            <a:xfrm>
              <a:off x="7799786" y="2963290"/>
              <a:ext cx="120042" cy="71850"/>
            </a:xfrm>
            <a:custGeom>
              <a:avLst/>
              <a:gdLst/>
              <a:ahLst/>
              <a:cxnLst/>
              <a:rect l="l" t="t" r="r" b="b"/>
              <a:pathLst>
                <a:path w="3709" h="2220" extrusionOk="0">
                  <a:moveTo>
                    <a:pt x="0" y="1"/>
                  </a:moveTo>
                  <a:cubicBezTo>
                    <a:pt x="243" y="1247"/>
                    <a:pt x="130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669;p60">
              <a:extLst>
                <a:ext uri="{FF2B5EF4-FFF2-40B4-BE49-F238E27FC236}">
                  <a16:creationId xmlns:a16="http://schemas.microsoft.com/office/drawing/2014/main" id="{42E4CF82-59CF-50E9-C018-EDF867E6FA16}"/>
                </a:ext>
              </a:extLst>
            </p:cNvPr>
            <p:cNvSpPr/>
            <p:nvPr/>
          </p:nvSpPr>
          <p:spPr>
            <a:xfrm>
              <a:off x="7916850" y="2771463"/>
              <a:ext cx="735883" cy="255813"/>
            </a:xfrm>
            <a:custGeom>
              <a:avLst/>
              <a:gdLst/>
              <a:ahLst/>
              <a:cxnLst/>
              <a:rect l="l" t="t" r="r" b="b"/>
              <a:pathLst>
                <a:path w="22737" h="7904" extrusionOk="0">
                  <a:moveTo>
                    <a:pt x="2523" y="0"/>
                  </a:moveTo>
                  <a:cubicBezTo>
                    <a:pt x="1125" y="31"/>
                    <a:pt x="0" y="1186"/>
                    <a:pt x="61" y="2584"/>
                  </a:cubicBezTo>
                  <a:lnTo>
                    <a:pt x="61" y="5320"/>
                  </a:lnTo>
                  <a:cubicBezTo>
                    <a:pt x="0" y="6718"/>
                    <a:pt x="1125" y="7873"/>
                    <a:pt x="2523" y="7903"/>
                  </a:cubicBezTo>
                  <a:lnTo>
                    <a:pt x="22736" y="7903"/>
                  </a:lnTo>
                  <a:lnTo>
                    <a:pt x="2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670;p60">
              <a:extLst>
                <a:ext uri="{FF2B5EF4-FFF2-40B4-BE49-F238E27FC236}">
                  <a16:creationId xmlns:a16="http://schemas.microsoft.com/office/drawing/2014/main" id="{DF1B6879-E193-ADE1-6A65-8192602A051D}"/>
                </a:ext>
              </a:extLst>
            </p:cNvPr>
            <p:cNvSpPr/>
            <p:nvPr/>
          </p:nvSpPr>
          <p:spPr>
            <a:xfrm>
              <a:off x="8024076" y="2845255"/>
              <a:ext cx="600112" cy="12234"/>
            </a:xfrm>
            <a:custGeom>
              <a:avLst/>
              <a:gdLst/>
              <a:ahLst/>
              <a:cxnLst/>
              <a:rect l="l" t="t" r="r" b="b"/>
              <a:pathLst>
                <a:path w="18542" h="378" extrusionOk="0">
                  <a:moveTo>
                    <a:pt x="9271" y="0"/>
                  </a:moveTo>
                  <a:cubicBezTo>
                    <a:pt x="7721" y="31"/>
                    <a:pt x="6171" y="31"/>
                    <a:pt x="4620" y="61"/>
                  </a:cubicBezTo>
                  <a:cubicBezTo>
                    <a:pt x="3070" y="91"/>
                    <a:pt x="1550" y="122"/>
                    <a:pt x="0" y="183"/>
                  </a:cubicBezTo>
                  <a:cubicBezTo>
                    <a:pt x="1520" y="274"/>
                    <a:pt x="3070" y="274"/>
                    <a:pt x="4620" y="335"/>
                  </a:cubicBezTo>
                  <a:cubicBezTo>
                    <a:pt x="5717" y="356"/>
                    <a:pt x="6813" y="378"/>
                    <a:pt x="7909" y="378"/>
                  </a:cubicBezTo>
                  <a:cubicBezTo>
                    <a:pt x="8363" y="378"/>
                    <a:pt x="8817" y="374"/>
                    <a:pt x="9271" y="365"/>
                  </a:cubicBezTo>
                  <a:cubicBezTo>
                    <a:pt x="10791" y="365"/>
                    <a:pt x="12341" y="365"/>
                    <a:pt x="13891" y="335"/>
                  </a:cubicBezTo>
                  <a:lnTo>
                    <a:pt x="16201" y="274"/>
                  </a:lnTo>
                  <a:cubicBezTo>
                    <a:pt x="16991" y="243"/>
                    <a:pt x="17782" y="243"/>
                    <a:pt x="18542" y="183"/>
                  </a:cubicBezTo>
                  <a:cubicBezTo>
                    <a:pt x="17751" y="152"/>
                    <a:pt x="16961" y="152"/>
                    <a:pt x="16201" y="91"/>
                  </a:cubicBezTo>
                  <a:lnTo>
                    <a:pt x="13891" y="6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671;p60">
              <a:extLst>
                <a:ext uri="{FF2B5EF4-FFF2-40B4-BE49-F238E27FC236}">
                  <a16:creationId xmlns:a16="http://schemas.microsoft.com/office/drawing/2014/main" id="{C3B50878-E022-B312-053B-F634D0066EB3}"/>
                </a:ext>
              </a:extLst>
            </p:cNvPr>
            <p:cNvSpPr/>
            <p:nvPr/>
          </p:nvSpPr>
          <p:spPr>
            <a:xfrm>
              <a:off x="8024076" y="2885582"/>
              <a:ext cx="600112" cy="11846"/>
            </a:xfrm>
            <a:custGeom>
              <a:avLst/>
              <a:gdLst/>
              <a:ahLst/>
              <a:cxnLst/>
              <a:rect l="l" t="t" r="r" b="b"/>
              <a:pathLst>
                <a:path w="18542" h="366" extrusionOk="0">
                  <a:moveTo>
                    <a:pt x="9271" y="0"/>
                  </a:moveTo>
                  <a:cubicBezTo>
                    <a:pt x="7721" y="31"/>
                    <a:pt x="6171" y="31"/>
                    <a:pt x="4620" y="31"/>
                  </a:cubicBezTo>
                  <a:cubicBezTo>
                    <a:pt x="3070" y="61"/>
                    <a:pt x="1550" y="122"/>
                    <a:pt x="0" y="183"/>
                  </a:cubicBezTo>
                  <a:cubicBezTo>
                    <a:pt x="1520" y="274"/>
                    <a:pt x="3070" y="274"/>
                    <a:pt x="4620" y="304"/>
                  </a:cubicBezTo>
                  <a:cubicBezTo>
                    <a:pt x="6171" y="365"/>
                    <a:pt x="7721" y="365"/>
                    <a:pt x="9271" y="365"/>
                  </a:cubicBezTo>
                  <a:cubicBezTo>
                    <a:pt x="10791" y="335"/>
                    <a:pt x="12341" y="335"/>
                    <a:pt x="13891" y="304"/>
                  </a:cubicBezTo>
                  <a:lnTo>
                    <a:pt x="16201" y="274"/>
                  </a:lnTo>
                  <a:cubicBezTo>
                    <a:pt x="16991" y="244"/>
                    <a:pt x="17782" y="213"/>
                    <a:pt x="18542" y="183"/>
                  </a:cubicBezTo>
                  <a:cubicBezTo>
                    <a:pt x="17751" y="152"/>
                    <a:pt x="16961" y="122"/>
                    <a:pt x="16201" y="92"/>
                  </a:cubicBezTo>
                  <a:lnTo>
                    <a:pt x="13891" y="3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672;p60">
              <a:extLst>
                <a:ext uri="{FF2B5EF4-FFF2-40B4-BE49-F238E27FC236}">
                  <a16:creationId xmlns:a16="http://schemas.microsoft.com/office/drawing/2014/main" id="{1FC7337E-3A90-5595-4A16-6C51DCC278D5}"/>
                </a:ext>
              </a:extLst>
            </p:cNvPr>
            <p:cNvSpPr/>
            <p:nvPr/>
          </p:nvSpPr>
          <p:spPr>
            <a:xfrm>
              <a:off x="8024076" y="2945587"/>
              <a:ext cx="600112" cy="12234"/>
            </a:xfrm>
            <a:custGeom>
              <a:avLst/>
              <a:gdLst/>
              <a:ahLst/>
              <a:cxnLst/>
              <a:rect l="l" t="t" r="r" b="b"/>
              <a:pathLst>
                <a:path w="18542" h="378" extrusionOk="0">
                  <a:moveTo>
                    <a:pt x="9271" y="1"/>
                  </a:moveTo>
                  <a:cubicBezTo>
                    <a:pt x="7721" y="31"/>
                    <a:pt x="6171" y="31"/>
                    <a:pt x="4620" y="61"/>
                  </a:cubicBezTo>
                  <a:cubicBezTo>
                    <a:pt x="3070" y="92"/>
                    <a:pt x="1550" y="122"/>
                    <a:pt x="0" y="183"/>
                  </a:cubicBezTo>
                  <a:cubicBezTo>
                    <a:pt x="1520" y="274"/>
                    <a:pt x="3070" y="274"/>
                    <a:pt x="4620" y="335"/>
                  </a:cubicBezTo>
                  <a:cubicBezTo>
                    <a:pt x="5717" y="356"/>
                    <a:pt x="6813" y="378"/>
                    <a:pt x="7909" y="378"/>
                  </a:cubicBezTo>
                  <a:cubicBezTo>
                    <a:pt x="8363" y="378"/>
                    <a:pt x="8817" y="374"/>
                    <a:pt x="9271" y="365"/>
                  </a:cubicBezTo>
                  <a:cubicBezTo>
                    <a:pt x="10031" y="350"/>
                    <a:pt x="10798" y="350"/>
                    <a:pt x="11570" y="350"/>
                  </a:cubicBezTo>
                  <a:cubicBezTo>
                    <a:pt x="12341" y="350"/>
                    <a:pt x="13116" y="350"/>
                    <a:pt x="13891" y="335"/>
                  </a:cubicBezTo>
                  <a:lnTo>
                    <a:pt x="16201" y="274"/>
                  </a:lnTo>
                  <a:cubicBezTo>
                    <a:pt x="16991" y="244"/>
                    <a:pt x="17782" y="244"/>
                    <a:pt x="18542" y="183"/>
                  </a:cubicBezTo>
                  <a:cubicBezTo>
                    <a:pt x="17751" y="152"/>
                    <a:pt x="16961" y="122"/>
                    <a:pt x="16201" y="92"/>
                  </a:cubicBezTo>
                  <a:lnTo>
                    <a:pt x="13891" y="61"/>
                  </a:lnTo>
                  <a:cubicBezTo>
                    <a:pt x="12341" y="1"/>
                    <a:pt x="10791"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673;p60">
              <a:extLst>
                <a:ext uri="{FF2B5EF4-FFF2-40B4-BE49-F238E27FC236}">
                  <a16:creationId xmlns:a16="http://schemas.microsoft.com/office/drawing/2014/main" id="{CD42CBB5-4C2C-822F-AD26-A1AA3784CDC0}"/>
                </a:ext>
              </a:extLst>
            </p:cNvPr>
            <p:cNvSpPr/>
            <p:nvPr/>
          </p:nvSpPr>
          <p:spPr>
            <a:xfrm>
              <a:off x="7910928" y="2764569"/>
              <a:ext cx="741806" cy="270571"/>
            </a:xfrm>
            <a:custGeom>
              <a:avLst/>
              <a:gdLst/>
              <a:ahLst/>
              <a:cxnLst/>
              <a:rect l="l" t="t" r="r" b="b"/>
              <a:pathLst>
                <a:path w="22920" h="8360" extrusionOk="0">
                  <a:moveTo>
                    <a:pt x="2706" y="1"/>
                  </a:moveTo>
                  <a:cubicBezTo>
                    <a:pt x="1186" y="31"/>
                    <a:pt x="1" y="1308"/>
                    <a:pt x="31" y="2797"/>
                  </a:cubicBezTo>
                  <a:lnTo>
                    <a:pt x="31" y="5533"/>
                  </a:lnTo>
                  <a:cubicBezTo>
                    <a:pt x="1" y="7053"/>
                    <a:pt x="1186" y="8299"/>
                    <a:pt x="2706" y="8360"/>
                  </a:cubicBezTo>
                  <a:lnTo>
                    <a:pt x="22919" y="8360"/>
                  </a:lnTo>
                  <a:lnTo>
                    <a:pt x="22919" y="7904"/>
                  </a:lnTo>
                  <a:lnTo>
                    <a:pt x="2706" y="7904"/>
                  </a:lnTo>
                  <a:cubicBezTo>
                    <a:pt x="1429" y="7873"/>
                    <a:pt x="396" y="6809"/>
                    <a:pt x="457" y="5533"/>
                  </a:cubicBezTo>
                  <a:lnTo>
                    <a:pt x="457" y="2797"/>
                  </a:lnTo>
                  <a:cubicBezTo>
                    <a:pt x="396" y="1521"/>
                    <a:pt x="1429" y="457"/>
                    <a:pt x="2706" y="426"/>
                  </a:cubicBezTo>
                  <a:lnTo>
                    <a:pt x="22919" y="426"/>
                  </a:lnTo>
                  <a:lnTo>
                    <a:pt x="22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674;p60">
              <a:extLst>
                <a:ext uri="{FF2B5EF4-FFF2-40B4-BE49-F238E27FC236}">
                  <a16:creationId xmlns:a16="http://schemas.microsoft.com/office/drawing/2014/main" id="{CC2BC80A-E324-7CF1-C36E-425A1F826D32}"/>
                </a:ext>
              </a:extLst>
            </p:cNvPr>
            <p:cNvSpPr/>
            <p:nvPr/>
          </p:nvSpPr>
          <p:spPr>
            <a:xfrm>
              <a:off x="6759931" y="3035108"/>
              <a:ext cx="828350" cy="270571"/>
            </a:xfrm>
            <a:custGeom>
              <a:avLst/>
              <a:gdLst/>
              <a:ahLst/>
              <a:cxnLst/>
              <a:rect l="l" t="t" r="r" b="b"/>
              <a:pathLst>
                <a:path w="25594" h="8360" extrusionOk="0">
                  <a:moveTo>
                    <a:pt x="2676" y="1"/>
                  </a:moveTo>
                  <a:cubicBezTo>
                    <a:pt x="1186" y="31"/>
                    <a:pt x="1" y="1308"/>
                    <a:pt x="31" y="2797"/>
                  </a:cubicBezTo>
                  <a:lnTo>
                    <a:pt x="31" y="5533"/>
                  </a:lnTo>
                  <a:cubicBezTo>
                    <a:pt x="1" y="7052"/>
                    <a:pt x="1186" y="8299"/>
                    <a:pt x="2676" y="8359"/>
                  </a:cubicBezTo>
                  <a:lnTo>
                    <a:pt x="25594" y="8359"/>
                  </a:lnTo>
                  <a:lnTo>
                    <a:pt x="25594" y="7903"/>
                  </a:lnTo>
                  <a:cubicBezTo>
                    <a:pt x="24317" y="7873"/>
                    <a:pt x="23314" y="6809"/>
                    <a:pt x="23345" y="5533"/>
                  </a:cubicBezTo>
                  <a:lnTo>
                    <a:pt x="23345" y="2827"/>
                  </a:lnTo>
                  <a:cubicBezTo>
                    <a:pt x="23314" y="1520"/>
                    <a:pt x="24317" y="456"/>
                    <a:pt x="25594" y="426"/>
                  </a:cubicBezTo>
                  <a:lnTo>
                    <a:pt x="25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675;p60">
              <a:extLst>
                <a:ext uri="{FF2B5EF4-FFF2-40B4-BE49-F238E27FC236}">
                  <a16:creationId xmlns:a16="http://schemas.microsoft.com/office/drawing/2014/main" id="{CA0CA0EC-DA0A-2D6D-98E6-1382BD3AEA30}"/>
                </a:ext>
              </a:extLst>
            </p:cNvPr>
            <p:cNvSpPr/>
            <p:nvPr/>
          </p:nvSpPr>
          <p:spPr>
            <a:xfrm>
              <a:off x="6764851" y="3035108"/>
              <a:ext cx="823430" cy="62011"/>
            </a:xfrm>
            <a:custGeom>
              <a:avLst/>
              <a:gdLst/>
              <a:ahLst/>
              <a:cxnLst/>
              <a:rect l="l" t="t" r="r" b="b"/>
              <a:pathLst>
                <a:path w="25442" h="1916" extrusionOk="0">
                  <a:moveTo>
                    <a:pt x="2524" y="1"/>
                  </a:moveTo>
                  <a:cubicBezTo>
                    <a:pt x="1369" y="1"/>
                    <a:pt x="335" y="791"/>
                    <a:pt x="1" y="1915"/>
                  </a:cubicBezTo>
                  <a:lnTo>
                    <a:pt x="23375" y="1915"/>
                  </a:lnTo>
                  <a:cubicBezTo>
                    <a:pt x="23679" y="1034"/>
                    <a:pt x="24530" y="456"/>
                    <a:pt x="25442" y="426"/>
                  </a:cubicBezTo>
                  <a:lnTo>
                    <a:pt x="254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676;p60">
              <a:extLst>
                <a:ext uri="{FF2B5EF4-FFF2-40B4-BE49-F238E27FC236}">
                  <a16:creationId xmlns:a16="http://schemas.microsoft.com/office/drawing/2014/main" id="{77146D09-0E08-F394-E500-60376220E9D0}"/>
                </a:ext>
              </a:extLst>
            </p:cNvPr>
            <p:cNvSpPr/>
            <p:nvPr/>
          </p:nvSpPr>
          <p:spPr>
            <a:xfrm>
              <a:off x="6762876" y="3233829"/>
              <a:ext cx="825405" cy="71850"/>
            </a:xfrm>
            <a:custGeom>
              <a:avLst/>
              <a:gdLst/>
              <a:ahLst/>
              <a:cxnLst/>
              <a:rect l="l" t="t" r="r" b="b"/>
              <a:pathLst>
                <a:path w="25503" h="2220" extrusionOk="0">
                  <a:moveTo>
                    <a:pt x="1" y="0"/>
                  </a:moveTo>
                  <a:cubicBezTo>
                    <a:pt x="214" y="1247"/>
                    <a:pt x="1308" y="2189"/>
                    <a:pt x="2585" y="2219"/>
                  </a:cubicBezTo>
                  <a:lnTo>
                    <a:pt x="25503" y="2219"/>
                  </a:lnTo>
                  <a:lnTo>
                    <a:pt x="25503" y="1763"/>
                  </a:lnTo>
                  <a:cubicBezTo>
                    <a:pt x="24469" y="1733"/>
                    <a:pt x="23558" y="1003"/>
                    <a:pt x="2334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677;p60">
              <a:extLst>
                <a:ext uri="{FF2B5EF4-FFF2-40B4-BE49-F238E27FC236}">
                  <a16:creationId xmlns:a16="http://schemas.microsoft.com/office/drawing/2014/main" id="{0084D7AF-EC0F-6F83-20C0-D01F0BEE789A}"/>
                </a:ext>
              </a:extLst>
            </p:cNvPr>
            <p:cNvSpPr/>
            <p:nvPr/>
          </p:nvSpPr>
          <p:spPr>
            <a:xfrm>
              <a:off x="7320687" y="3035108"/>
              <a:ext cx="187911" cy="270571"/>
            </a:xfrm>
            <a:custGeom>
              <a:avLst/>
              <a:gdLst/>
              <a:ahLst/>
              <a:cxnLst/>
              <a:rect l="l" t="t" r="r" b="b"/>
              <a:pathLst>
                <a:path w="5806" h="8360" extrusionOk="0">
                  <a:moveTo>
                    <a:pt x="2706" y="1"/>
                  </a:moveTo>
                  <a:cubicBezTo>
                    <a:pt x="1186" y="31"/>
                    <a:pt x="0" y="1308"/>
                    <a:pt x="31" y="2827"/>
                  </a:cubicBezTo>
                  <a:lnTo>
                    <a:pt x="31" y="5533"/>
                  </a:lnTo>
                  <a:cubicBezTo>
                    <a:pt x="0" y="7052"/>
                    <a:pt x="1186" y="8299"/>
                    <a:pt x="2706" y="8359"/>
                  </a:cubicBezTo>
                  <a:lnTo>
                    <a:pt x="5806" y="8359"/>
                  </a:lnTo>
                  <a:cubicBezTo>
                    <a:pt x="4286" y="8299"/>
                    <a:pt x="3101" y="7052"/>
                    <a:pt x="3131" y="5533"/>
                  </a:cubicBezTo>
                  <a:lnTo>
                    <a:pt x="313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678;p60">
              <a:extLst>
                <a:ext uri="{FF2B5EF4-FFF2-40B4-BE49-F238E27FC236}">
                  <a16:creationId xmlns:a16="http://schemas.microsoft.com/office/drawing/2014/main" id="{E87E8E45-B560-1DC6-DF2F-69EC6FBD8899}"/>
                </a:ext>
              </a:extLst>
            </p:cNvPr>
            <p:cNvSpPr/>
            <p:nvPr/>
          </p:nvSpPr>
          <p:spPr>
            <a:xfrm>
              <a:off x="7326578" y="3035108"/>
              <a:ext cx="182021" cy="62011"/>
            </a:xfrm>
            <a:custGeom>
              <a:avLst/>
              <a:gdLst/>
              <a:ahLst/>
              <a:cxnLst/>
              <a:rect l="l" t="t" r="r" b="b"/>
              <a:pathLst>
                <a:path w="5624" h="1916" extrusionOk="0">
                  <a:moveTo>
                    <a:pt x="2524" y="1"/>
                  </a:moveTo>
                  <a:cubicBezTo>
                    <a:pt x="1338" y="1"/>
                    <a:pt x="335" y="791"/>
                    <a:pt x="1" y="1915"/>
                  </a:cubicBezTo>
                  <a:lnTo>
                    <a:pt x="3101" y="1915"/>
                  </a:lnTo>
                  <a:cubicBezTo>
                    <a:pt x="3435" y="791"/>
                    <a:pt x="4469" y="1"/>
                    <a:pt x="5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679;p60">
              <a:extLst>
                <a:ext uri="{FF2B5EF4-FFF2-40B4-BE49-F238E27FC236}">
                  <a16:creationId xmlns:a16="http://schemas.microsoft.com/office/drawing/2014/main" id="{43BDB488-E25F-5233-80BF-C741887D3B0D}"/>
                </a:ext>
              </a:extLst>
            </p:cNvPr>
            <p:cNvSpPr/>
            <p:nvPr/>
          </p:nvSpPr>
          <p:spPr>
            <a:xfrm>
              <a:off x="7323632" y="3233829"/>
              <a:ext cx="184966" cy="71850"/>
            </a:xfrm>
            <a:custGeom>
              <a:avLst/>
              <a:gdLst/>
              <a:ahLst/>
              <a:cxnLst/>
              <a:rect l="l" t="t" r="r" b="b"/>
              <a:pathLst>
                <a:path w="5715" h="2220" extrusionOk="0">
                  <a:moveTo>
                    <a:pt x="0" y="0"/>
                  </a:moveTo>
                  <a:cubicBezTo>
                    <a:pt x="244" y="1247"/>
                    <a:pt x="1338" y="2189"/>
                    <a:pt x="2615" y="2219"/>
                  </a:cubicBezTo>
                  <a:lnTo>
                    <a:pt x="5715" y="2219"/>
                  </a:lnTo>
                  <a:cubicBezTo>
                    <a:pt x="4438" y="2189"/>
                    <a:pt x="334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680;p60">
              <a:extLst>
                <a:ext uri="{FF2B5EF4-FFF2-40B4-BE49-F238E27FC236}">
                  <a16:creationId xmlns:a16="http://schemas.microsoft.com/office/drawing/2014/main" id="{9A8B21C2-9F12-B3F2-A206-8C904DA918BD}"/>
                </a:ext>
              </a:extLst>
            </p:cNvPr>
            <p:cNvSpPr/>
            <p:nvPr/>
          </p:nvSpPr>
          <p:spPr>
            <a:xfrm>
              <a:off x="7151483" y="3035108"/>
              <a:ext cx="187911" cy="270571"/>
            </a:xfrm>
            <a:custGeom>
              <a:avLst/>
              <a:gdLst/>
              <a:ahLst/>
              <a:cxnLst/>
              <a:rect l="l" t="t" r="r" b="b"/>
              <a:pathLst>
                <a:path w="5806" h="8360" extrusionOk="0">
                  <a:moveTo>
                    <a:pt x="2705" y="1"/>
                  </a:moveTo>
                  <a:cubicBezTo>
                    <a:pt x="1186" y="31"/>
                    <a:pt x="0" y="1308"/>
                    <a:pt x="61" y="2827"/>
                  </a:cubicBezTo>
                  <a:lnTo>
                    <a:pt x="61" y="5533"/>
                  </a:lnTo>
                  <a:cubicBezTo>
                    <a:pt x="0" y="7052"/>
                    <a:pt x="1186" y="8299"/>
                    <a:pt x="2705" y="8359"/>
                  </a:cubicBezTo>
                  <a:lnTo>
                    <a:pt x="5806" y="8359"/>
                  </a:lnTo>
                  <a:cubicBezTo>
                    <a:pt x="4316" y="8299"/>
                    <a:pt x="3101" y="7052"/>
                    <a:pt x="3161" y="5533"/>
                  </a:cubicBezTo>
                  <a:lnTo>
                    <a:pt x="316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681;p60">
              <a:extLst>
                <a:ext uri="{FF2B5EF4-FFF2-40B4-BE49-F238E27FC236}">
                  <a16:creationId xmlns:a16="http://schemas.microsoft.com/office/drawing/2014/main" id="{5BDB80A5-78D7-68F0-32B0-C1B9ACC2987A}"/>
                </a:ext>
              </a:extLst>
            </p:cNvPr>
            <p:cNvSpPr/>
            <p:nvPr/>
          </p:nvSpPr>
          <p:spPr>
            <a:xfrm>
              <a:off x="7157373" y="3035108"/>
              <a:ext cx="183024" cy="62011"/>
            </a:xfrm>
            <a:custGeom>
              <a:avLst/>
              <a:gdLst/>
              <a:ahLst/>
              <a:cxnLst/>
              <a:rect l="l" t="t" r="r" b="b"/>
              <a:pathLst>
                <a:path w="5655" h="1916" extrusionOk="0">
                  <a:moveTo>
                    <a:pt x="2523" y="1"/>
                  </a:moveTo>
                  <a:cubicBezTo>
                    <a:pt x="1338" y="1"/>
                    <a:pt x="335" y="791"/>
                    <a:pt x="1" y="1915"/>
                  </a:cubicBezTo>
                  <a:lnTo>
                    <a:pt x="3101" y="1915"/>
                  </a:lnTo>
                  <a:cubicBezTo>
                    <a:pt x="3435" y="791"/>
                    <a:pt x="4469" y="1"/>
                    <a:pt x="5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682;p60">
              <a:extLst>
                <a:ext uri="{FF2B5EF4-FFF2-40B4-BE49-F238E27FC236}">
                  <a16:creationId xmlns:a16="http://schemas.microsoft.com/office/drawing/2014/main" id="{70127800-81B6-9FE3-E55D-18F1E606E79A}"/>
                </a:ext>
              </a:extLst>
            </p:cNvPr>
            <p:cNvSpPr/>
            <p:nvPr/>
          </p:nvSpPr>
          <p:spPr>
            <a:xfrm>
              <a:off x="7155399" y="3233829"/>
              <a:ext cx="183995" cy="71850"/>
            </a:xfrm>
            <a:custGeom>
              <a:avLst/>
              <a:gdLst/>
              <a:ahLst/>
              <a:cxnLst/>
              <a:rect l="l" t="t" r="r" b="b"/>
              <a:pathLst>
                <a:path w="5685" h="2220" extrusionOk="0">
                  <a:moveTo>
                    <a:pt x="1" y="0"/>
                  </a:moveTo>
                  <a:cubicBezTo>
                    <a:pt x="214" y="1247"/>
                    <a:pt x="1308" y="2159"/>
                    <a:pt x="2584" y="2219"/>
                  </a:cubicBezTo>
                  <a:lnTo>
                    <a:pt x="5685" y="2219"/>
                  </a:lnTo>
                  <a:cubicBezTo>
                    <a:pt x="4408" y="2159"/>
                    <a:pt x="331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683;p60">
              <a:extLst>
                <a:ext uri="{FF2B5EF4-FFF2-40B4-BE49-F238E27FC236}">
                  <a16:creationId xmlns:a16="http://schemas.microsoft.com/office/drawing/2014/main" id="{7373E2DC-A14A-D73D-6BA5-3521192D5BBE}"/>
                </a:ext>
              </a:extLst>
            </p:cNvPr>
            <p:cNvSpPr/>
            <p:nvPr/>
          </p:nvSpPr>
          <p:spPr>
            <a:xfrm>
              <a:off x="7507595" y="3042002"/>
              <a:ext cx="1176597" cy="255813"/>
            </a:xfrm>
            <a:custGeom>
              <a:avLst/>
              <a:gdLst/>
              <a:ahLst/>
              <a:cxnLst/>
              <a:rect l="l" t="t" r="r" b="b"/>
              <a:pathLst>
                <a:path w="36354" h="7904" extrusionOk="0">
                  <a:moveTo>
                    <a:pt x="2493" y="0"/>
                  </a:moveTo>
                  <a:cubicBezTo>
                    <a:pt x="1095" y="31"/>
                    <a:pt x="0" y="1186"/>
                    <a:pt x="31" y="2584"/>
                  </a:cubicBezTo>
                  <a:lnTo>
                    <a:pt x="31" y="5320"/>
                  </a:lnTo>
                  <a:cubicBezTo>
                    <a:pt x="0" y="6718"/>
                    <a:pt x="1095" y="7873"/>
                    <a:pt x="2493" y="7903"/>
                  </a:cubicBezTo>
                  <a:lnTo>
                    <a:pt x="36354" y="7903"/>
                  </a:lnTo>
                  <a:lnTo>
                    <a:pt x="3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684;p60">
              <a:extLst>
                <a:ext uri="{FF2B5EF4-FFF2-40B4-BE49-F238E27FC236}">
                  <a16:creationId xmlns:a16="http://schemas.microsoft.com/office/drawing/2014/main" id="{22CA1C1B-76A3-4186-90A4-171ED8CC8B6F}"/>
                </a:ext>
              </a:extLst>
            </p:cNvPr>
            <p:cNvSpPr/>
            <p:nvPr/>
          </p:nvSpPr>
          <p:spPr>
            <a:xfrm>
              <a:off x="7588249" y="3126604"/>
              <a:ext cx="1002506" cy="11846"/>
            </a:xfrm>
            <a:custGeom>
              <a:avLst/>
              <a:gdLst/>
              <a:ahLst/>
              <a:cxnLst/>
              <a:rect l="l" t="t" r="r" b="b"/>
              <a:pathLst>
                <a:path w="30975" h="366" extrusionOk="0">
                  <a:moveTo>
                    <a:pt x="15503" y="0"/>
                  </a:moveTo>
                  <a:lnTo>
                    <a:pt x="7752" y="31"/>
                  </a:lnTo>
                  <a:cubicBezTo>
                    <a:pt x="5168" y="61"/>
                    <a:pt x="2585" y="91"/>
                    <a:pt x="1" y="183"/>
                  </a:cubicBezTo>
                  <a:cubicBezTo>
                    <a:pt x="2585" y="243"/>
                    <a:pt x="5168" y="274"/>
                    <a:pt x="7752" y="304"/>
                  </a:cubicBezTo>
                  <a:lnTo>
                    <a:pt x="15503" y="365"/>
                  </a:lnTo>
                  <a:lnTo>
                    <a:pt x="23223" y="304"/>
                  </a:lnTo>
                  <a:lnTo>
                    <a:pt x="27114" y="274"/>
                  </a:lnTo>
                  <a:cubicBezTo>
                    <a:pt x="28391" y="243"/>
                    <a:pt x="29698" y="213"/>
                    <a:pt x="30974" y="183"/>
                  </a:cubicBezTo>
                  <a:cubicBezTo>
                    <a:pt x="29698" y="122"/>
                    <a:pt x="28391" y="122"/>
                    <a:pt x="27114" y="91"/>
                  </a:cubicBezTo>
                  <a:lnTo>
                    <a:pt x="23223" y="31"/>
                  </a:lnTo>
                  <a:lnTo>
                    <a:pt x="15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685;p60">
              <a:extLst>
                <a:ext uri="{FF2B5EF4-FFF2-40B4-BE49-F238E27FC236}">
                  <a16:creationId xmlns:a16="http://schemas.microsoft.com/office/drawing/2014/main" id="{53EEF668-96DD-1C22-07D9-141F5E1A3877}"/>
                </a:ext>
              </a:extLst>
            </p:cNvPr>
            <p:cNvSpPr/>
            <p:nvPr/>
          </p:nvSpPr>
          <p:spPr>
            <a:xfrm>
              <a:off x="7647282" y="3180718"/>
              <a:ext cx="599141" cy="11813"/>
            </a:xfrm>
            <a:custGeom>
              <a:avLst/>
              <a:gdLst/>
              <a:ahLst/>
              <a:cxnLst/>
              <a:rect l="l" t="t" r="r" b="b"/>
              <a:pathLst>
                <a:path w="18512" h="365" extrusionOk="0">
                  <a:moveTo>
                    <a:pt x="9271" y="0"/>
                  </a:moveTo>
                  <a:cubicBezTo>
                    <a:pt x="7721" y="30"/>
                    <a:pt x="6171" y="30"/>
                    <a:pt x="4621" y="30"/>
                  </a:cubicBezTo>
                  <a:cubicBezTo>
                    <a:pt x="3071" y="61"/>
                    <a:pt x="1520" y="122"/>
                    <a:pt x="1" y="182"/>
                  </a:cubicBezTo>
                  <a:cubicBezTo>
                    <a:pt x="1520" y="274"/>
                    <a:pt x="3071" y="274"/>
                    <a:pt x="4621" y="304"/>
                  </a:cubicBezTo>
                  <a:cubicBezTo>
                    <a:pt x="6171" y="365"/>
                    <a:pt x="7721" y="365"/>
                    <a:pt x="9241" y="365"/>
                  </a:cubicBezTo>
                  <a:cubicBezTo>
                    <a:pt x="10791" y="334"/>
                    <a:pt x="12341" y="334"/>
                    <a:pt x="13892" y="304"/>
                  </a:cubicBezTo>
                  <a:lnTo>
                    <a:pt x="16202" y="274"/>
                  </a:lnTo>
                  <a:cubicBezTo>
                    <a:pt x="16992" y="243"/>
                    <a:pt x="17752" y="213"/>
                    <a:pt x="18512" y="182"/>
                  </a:cubicBezTo>
                  <a:cubicBezTo>
                    <a:pt x="17752" y="152"/>
                    <a:pt x="16961" y="122"/>
                    <a:pt x="16202" y="91"/>
                  </a:cubicBezTo>
                  <a:lnTo>
                    <a:pt x="13892" y="30"/>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686;p60">
              <a:extLst>
                <a:ext uri="{FF2B5EF4-FFF2-40B4-BE49-F238E27FC236}">
                  <a16:creationId xmlns:a16="http://schemas.microsoft.com/office/drawing/2014/main" id="{B1B5B95D-E43B-8899-C63E-9CC7F4EF0749}"/>
                </a:ext>
              </a:extLst>
            </p:cNvPr>
            <p:cNvSpPr/>
            <p:nvPr/>
          </p:nvSpPr>
          <p:spPr>
            <a:xfrm>
              <a:off x="7860762" y="3227518"/>
              <a:ext cx="770319" cy="11651"/>
            </a:xfrm>
            <a:custGeom>
              <a:avLst/>
              <a:gdLst/>
              <a:ahLst/>
              <a:cxnLst/>
              <a:rect l="l" t="t" r="r" b="b"/>
              <a:pathLst>
                <a:path w="23801" h="360" extrusionOk="0">
                  <a:moveTo>
                    <a:pt x="13652" y="0"/>
                  </a:moveTo>
                  <a:cubicBezTo>
                    <a:pt x="13073" y="0"/>
                    <a:pt x="12494" y="4"/>
                    <a:pt x="11916" y="13"/>
                  </a:cubicBezTo>
                  <a:cubicBezTo>
                    <a:pt x="9910" y="13"/>
                    <a:pt x="7934" y="13"/>
                    <a:pt x="5958" y="43"/>
                  </a:cubicBezTo>
                  <a:cubicBezTo>
                    <a:pt x="3982" y="74"/>
                    <a:pt x="1976" y="104"/>
                    <a:pt x="1" y="195"/>
                  </a:cubicBezTo>
                  <a:cubicBezTo>
                    <a:pt x="1976" y="256"/>
                    <a:pt x="3982" y="287"/>
                    <a:pt x="5958" y="317"/>
                  </a:cubicBezTo>
                  <a:cubicBezTo>
                    <a:pt x="7355" y="338"/>
                    <a:pt x="8752" y="360"/>
                    <a:pt x="10160" y="360"/>
                  </a:cubicBezTo>
                  <a:cubicBezTo>
                    <a:pt x="10743" y="360"/>
                    <a:pt x="11328" y="356"/>
                    <a:pt x="11916" y="347"/>
                  </a:cubicBezTo>
                  <a:cubicBezTo>
                    <a:pt x="13891" y="347"/>
                    <a:pt x="15867" y="347"/>
                    <a:pt x="17873" y="317"/>
                  </a:cubicBezTo>
                  <a:lnTo>
                    <a:pt x="20822" y="256"/>
                  </a:lnTo>
                  <a:cubicBezTo>
                    <a:pt x="21825" y="226"/>
                    <a:pt x="22828" y="226"/>
                    <a:pt x="23800" y="195"/>
                  </a:cubicBezTo>
                  <a:cubicBezTo>
                    <a:pt x="22828" y="135"/>
                    <a:pt x="21825" y="135"/>
                    <a:pt x="20822" y="104"/>
                  </a:cubicBezTo>
                  <a:lnTo>
                    <a:pt x="17873" y="43"/>
                  </a:lnTo>
                  <a:cubicBezTo>
                    <a:pt x="16455" y="22"/>
                    <a:pt x="15051" y="0"/>
                    <a:pt x="13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687;p60">
              <a:extLst>
                <a:ext uri="{FF2B5EF4-FFF2-40B4-BE49-F238E27FC236}">
                  <a16:creationId xmlns:a16="http://schemas.microsoft.com/office/drawing/2014/main" id="{7423FAAC-8997-A37A-97A2-EBD63606738D}"/>
                </a:ext>
              </a:extLst>
            </p:cNvPr>
            <p:cNvSpPr/>
            <p:nvPr/>
          </p:nvSpPr>
          <p:spPr>
            <a:xfrm>
              <a:off x="7500701" y="3035108"/>
              <a:ext cx="1183491" cy="270571"/>
            </a:xfrm>
            <a:custGeom>
              <a:avLst/>
              <a:gdLst/>
              <a:ahLst/>
              <a:cxnLst/>
              <a:rect l="l" t="t" r="r" b="b"/>
              <a:pathLst>
                <a:path w="36567" h="8360" extrusionOk="0">
                  <a:moveTo>
                    <a:pt x="2706" y="1"/>
                  </a:moveTo>
                  <a:cubicBezTo>
                    <a:pt x="1186" y="31"/>
                    <a:pt x="1" y="1308"/>
                    <a:pt x="62" y="2797"/>
                  </a:cubicBezTo>
                  <a:lnTo>
                    <a:pt x="62" y="5533"/>
                  </a:lnTo>
                  <a:cubicBezTo>
                    <a:pt x="1" y="7022"/>
                    <a:pt x="1186" y="8299"/>
                    <a:pt x="2706" y="8359"/>
                  </a:cubicBezTo>
                  <a:lnTo>
                    <a:pt x="36567" y="8359"/>
                  </a:lnTo>
                  <a:lnTo>
                    <a:pt x="36567" y="7903"/>
                  </a:lnTo>
                  <a:lnTo>
                    <a:pt x="2706" y="7903"/>
                  </a:lnTo>
                  <a:cubicBezTo>
                    <a:pt x="1429" y="7873"/>
                    <a:pt x="426" y="6809"/>
                    <a:pt x="457" y="5533"/>
                  </a:cubicBezTo>
                  <a:lnTo>
                    <a:pt x="457" y="2797"/>
                  </a:lnTo>
                  <a:cubicBezTo>
                    <a:pt x="426" y="1520"/>
                    <a:pt x="1429" y="456"/>
                    <a:pt x="2706" y="426"/>
                  </a:cubicBezTo>
                  <a:lnTo>
                    <a:pt x="36567" y="426"/>
                  </a:lnTo>
                  <a:lnTo>
                    <a:pt x="36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688;p60">
              <a:extLst>
                <a:ext uri="{FF2B5EF4-FFF2-40B4-BE49-F238E27FC236}">
                  <a16:creationId xmlns:a16="http://schemas.microsoft.com/office/drawing/2014/main" id="{6BD14FFE-6EF0-23E6-5477-0D099F8D965A}"/>
                </a:ext>
              </a:extLst>
            </p:cNvPr>
            <p:cNvSpPr/>
            <p:nvPr/>
          </p:nvSpPr>
          <p:spPr>
            <a:xfrm>
              <a:off x="6759931" y="3307621"/>
              <a:ext cx="828350" cy="270539"/>
            </a:xfrm>
            <a:custGeom>
              <a:avLst/>
              <a:gdLst/>
              <a:ahLst/>
              <a:cxnLst/>
              <a:rect l="l" t="t" r="r" b="b"/>
              <a:pathLst>
                <a:path w="25594" h="8359" extrusionOk="0">
                  <a:moveTo>
                    <a:pt x="2676" y="0"/>
                  </a:moveTo>
                  <a:cubicBezTo>
                    <a:pt x="1186" y="30"/>
                    <a:pt x="1" y="1307"/>
                    <a:pt x="31" y="2796"/>
                  </a:cubicBezTo>
                  <a:lnTo>
                    <a:pt x="31" y="5532"/>
                  </a:lnTo>
                  <a:cubicBezTo>
                    <a:pt x="1" y="7021"/>
                    <a:pt x="1186" y="8298"/>
                    <a:pt x="2676" y="8359"/>
                  </a:cubicBezTo>
                  <a:lnTo>
                    <a:pt x="25594" y="8359"/>
                  </a:lnTo>
                  <a:lnTo>
                    <a:pt x="25594" y="7903"/>
                  </a:lnTo>
                  <a:cubicBezTo>
                    <a:pt x="24317" y="7873"/>
                    <a:pt x="23314" y="6809"/>
                    <a:pt x="23345" y="5532"/>
                  </a:cubicBezTo>
                  <a:lnTo>
                    <a:pt x="23345" y="2827"/>
                  </a:lnTo>
                  <a:cubicBezTo>
                    <a:pt x="23314" y="1520"/>
                    <a:pt x="24317" y="456"/>
                    <a:pt x="25594" y="426"/>
                  </a:cubicBezTo>
                  <a:lnTo>
                    <a:pt x="25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689;p60">
              <a:extLst>
                <a:ext uri="{FF2B5EF4-FFF2-40B4-BE49-F238E27FC236}">
                  <a16:creationId xmlns:a16="http://schemas.microsoft.com/office/drawing/2014/main" id="{F4A13E8B-D770-686A-786D-6CA66C9B850F}"/>
                </a:ext>
              </a:extLst>
            </p:cNvPr>
            <p:cNvSpPr/>
            <p:nvPr/>
          </p:nvSpPr>
          <p:spPr>
            <a:xfrm>
              <a:off x="6764851" y="3307621"/>
              <a:ext cx="823430" cy="61979"/>
            </a:xfrm>
            <a:custGeom>
              <a:avLst/>
              <a:gdLst/>
              <a:ahLst/>
              <a:cxnLst/>
              <a:rect l="l" t="t" r="r" b="b"/>
              <a:pathLst>
                <a:path w="25442" h="1915" extrusionOk="0">
                  <a:moveTo>
                    <a:pt x="2524" y="0"/>
                  </a:moveTo>
                  <a:cubicBezTo>
                    <a:pt x="1369" y="0"/>
                    <a:pt x="335" y="790"/>
                    <a:pt x="1" y="1915"/>
                  </a:cubicBezTo>
                  <a:lnTo>
                    <a:pt x="23375" y="1915"/>
                  </a:lnTo>
                  <a:cubicBezTo>
                    <a:pt x="23679" y="1034"/>
                    <a:pt x="24530" y="456"/>
                    <a:pt x="25442" y="426"/>
                  </a:cubicBezTo>
                  <a:lnTo>
                    <a:pt x="2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690;p60">
              <a:extLst>
                <a:ext uri="{FF2B5EF4-FFF2-40B4-BE49-F238E27FC236}">
                  <a16:creationId xmlns:a16="http://schemas.microsoft.com/office/drawing/2014/main" id="{D41E4CBD-F7E3-CE3F-EB20-5493764347DB}"/>
                </a:ext>
              </a:extLst>
            </p:cNvPr>
            <p:cNvSpPr/>
            <p:nvPr/>
          </p:nvSpPr>
          <p:spPr>
            <a:xfrm>
              <a:off x="6762876" y="3505339"/>
              <a:ext cx="825405" cy="72821"/>
            </a:xfrm>
            <a:custGeom>
              <a:avLst/>
              <a:gdLst/>
              <a:ahLst/>
              <a:cxnLst/>
              <a:rect l="l" t="t" r="r" b="b"/>
              <a:pathLst>
                <a:path w="25503" h="2250" extrusionOk="0">
                  <a:moveTo>
                    <a:pt x="1" y="1"/>
                  </a:moveTo>
                  <a:cubicBezTo>
                    <a:pt x="214" y="1277"/>
                    <a:pt x="1308" y="2219"/>
                    <a:pt x="2585" y="2250"/>
                  </a:cubicBezTo>
                  <a:lnTo>
                    <a:pt x="25503" y="2250"/>
                  </a:lnTo>
                  <a:lnTo>
                    <a:pt x="25503" y="1794"/>
                  </a:lnTo>
                  <a:cubicBezTo>
                    <a:pt x="24469" y="1764"/>
                    <a:pt x="23558" y="1034"/>
                    <a:pt x="2334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691;p60">
              <a:extLst>
                <a:ext uri="{FF2B5EF4-FFF2-40B4-BE49-F238E27FC236}">
                  <a16:creationId xmlns:a16="http://schemas.microsoft.com/office/drawing/2014/main" id="{DB60CA9B-73B7-9F17-C4CF-A7A724F367FA}"/>
                </a:ext>
              </a:extLst>
            </p:cNvPr>
            <p:cNvSpPr/>
            <p:nvPr/>
          </p:nvSpPr>
          <p:spPr>
            <a:xfrm>
              <a:off x="7320687" y="3307621"/>
              <a:ext cx="187911" cy="270539"/>
            </a:xfrm>
            <a:custGeom>
              <a:avLst/>
              <a:gdLst/>
              <a:ahLst/>
              <a:cxnLst/>
              <a:rect l="l" t="t" r="r" b="b"/>
              <a:pathLst>
                <a:path w="5806" h="8359" extrusionOk="0">
                  <a:moveTo>
                    <a:pt x="2706" y="0"/>
                  </a:moveTo>
                  <a:cubicBezTo>
                    <a:pt x="1186" y="30"/>
                    <a:pt x="0" y="1307"/>
                    <a:pt x="31" y="2827"/>
                  </a:cubicBezTo>
                  <a:lnTo>
                    <a:pt x="31" y="5532"/>
                  </a:lnTo>
                  <a:cubicBezTo>
                    <a:pt x="0" y="7052"/>
                    <a:pt x="1186" y="8298"/>
                    <a:pt x="2706" y="8359"/>
                  </a:cubicBezTo>
                  <a:lnTo>
                    <a:pt x="5806" y="8359"/>
                  </a:lnTo>
                  <a:cubicBezTo>
                    <a:pt x="4286" y="8298"/>
                    <a:pt x="3101" y="7052"/>
                    <a:pt x="3131" y="5532"/>
                  </a:cubicBezTo>
                  <a:lnTo>
                    <a:pt x="3131" y="2827"/>
                  </a:lnTo>
                  <a:cubicBezTo>
                    <a:pt x="3101" y="1307"/>
                    <a:pt x="4286" y="30"/>
                    <a:pt x="5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92;p60">
              <a:extLst>
                <a:ext uri="{FF2B5EF4-FFF2-40B4-BE49-F238E27FC236}">
                  <a16:creationId xmlns:a16="http://schemas.microsoft.com/office/drawing/2014/main" id="{11580F6B-7F4A-8394-5858-8913F94DDEE8}"/>
                </a:ext>
              </a:extLst>
            </p:cNvPr>
            <p:cNvSpPr/>
            <p:nvPr/>
          </p:nvSpPr>
          <p:spPr>
            <a:xfrm>
              <a:off x="7326578" y="3307621"/>
              <a:ext cx="182021" cy="61979"/>
            </a:xfrm>
            <a:custGeom>
              <a:avLst/>
              <a:gdLst/>
              <a:ahLst/>
              <a:cxnLst/>
              <a:rect l="l" t="t" r="r" b="b"/>
              <a:pathLst>
                <a:path w="5624" h="1915" extrusionOk="0">
                  <a:moveTo>
                    <a:pt x="2524" y="0"/>
                  </a:moveTo>
                  <a:cubicBezTo>
                    <a:pt x="1338" y="0"/>
                    <a:pt x="335" y="790"/>
                    <a:pt x="1" y="1915"/>
                  </a:cubicBezTo>
                  <a:lnTo>
                    <a:pt x="3101" y="1915"/>
                  </a:lnTo>
                  <a:cubicBezTo>
                    <a:pt x="3435" y="790"/>
                    <a:pt x="4469" y="0"/>
                    <a:pt x="5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93;p60">
              <a:extLst>
                <a:ext uri="{FF2B5EF4-FFF2-40B4-BE49-F238E27FC236}">
                  <a16:creationId xmlns:a16="http://schemas.microsoft.com/office/drawing/2014/main" id="{D0C5972C-F85F-0EF7-5B02-BE30E89C0BD7}"/>
                </a:ext>
              </a:extLst>
            </p:cNvPr>
            <p:cNvSpPr/>
            <p:nvPr/>
          </p:nvSpPr>
          <p:spPr>
            <a:xfrm>
              <a:off x="7323632" y="3506310"/>
              <a:ext cx="184966" cy="71850"/>
            </a:xfrm>
            <a:custGeom>
              <a:avLst/>
              <a:gdLst/>
              <a:ahLst/>
              <a:cxnLst/>
              <a:rect l="l" t="t" r="r" b="b"/>
              <a:pathLst>
                <a:path w="5715" h="2220" extrusionOk="0">
                  <a:moveTo>
                    <a:pt x="0" y="1"/>
                  </a:moveTo>
                  <a:cubicBezTo>
                    <a:pt x="244" y="1247"/>
                    <a:pt x="1338" y="2189"/>
                    <a:pt x="2615" y="2220"/>
                  </a:cubicBezTo>
                  <a:lnTo>
                    <a:pt x="5715" y="2220"/>
                  </a:lnTo>
                  <a:cubicBezTo>
                    <a:pt x="4438" y="2189"/>
                    <a:pt x="3344" y="1247"/>
                    <a:pt x="310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94;p60">
              <a:extLst>
                <a:ext uri="{FF2B5EF4-FFF2-40B4-BE49-F238E27FC236}">
                  <a16:creationId xmlns:a16="http://schemas.microsoft.com/office/drawing/2014/main" id="{EE5ACECD-D66D-4623-57D2-1C1325B421A1}"/>
                </a:ext>
              </a:extLst>
            </p:cNvPr>
            <p:cNvSpPr/>
            <p:nvPr/>
          </p:nvSpPr>
          <p:spPr>
            <a:xfrm>
              <a:off x="6804206" y="3307621"/>
              <a:ext cx="393526" cy="270539"/>
            </a:xfrm>
            <a:custGeom>
              <a:avLst/>
              <a:gdLst/>
              <a:ahLst/>
              <a:cxnLst/>
              <a:rect l="l" t="t" r="r" b="b"/>
              <a:pathLst>
                <a:path w="12159" h="8359" extrusionOk="0">
                  <a:moveTo>
                    <a:pt x="2706" y="0"/>
                  </a:moveTo>
                  <a:cubicBezTo>
                    <a:pt x="1186" y="30"/>
                    <a:pt x="1" y="1307"/>
                    <a:pt x="31" y="2827"/>
                  </a:cubicBezTo>
                  <a:lnTo>
                    <a:pt x="31" y="5532"/>
                  </a:lnTo>
                  <a:cubicBezTo>
                    <a:pt x="1" y="7052"/>
                    <a:pt x="1186" y="8298"/>
                    <a:pt x="2706" y="8359"/>
                  </a:cubicBezTo>
                  <a:lnTo>
                    <a:pt x="12159" y="8359"/>
                  </a:lnTo>
                  <a:cubicBezTo>
                    <a:pt x="10639" y="8298"/>
                    <a:pt x="9423" y="7052"/>
                    <a:pt x="9484" y="5532"/>
                  </a:cubicBezTo>
                  <a:lnTo>
                    <a:pt x="9484" y="2827"/>
                  </a:lnTo>
                  <a:cubicBezTo>
                    <a:pt x="9423" y="1307"/>
                    <a:pt x="10609" y="30"/>
                    <a:pt x="12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95;p60">
              <a:extLst>
                <a:ext uri="{FF2B5EF4-FFF2-40B4-BE49-F238E27FC236}">
                  <a16:creationId xmlns:a16="http://schemas.microsoft.com/office/drawing/2014/main" id="{86C289C0-C44A-A7A2-D427-133705404FAA}"/>
                </a:ext>
              </a:extLst>
            </p:cNvPr>
            <p:cNvSpPr/>
            <p:nvPr/>
          </p:nvSpPr>
          <p:spPr>
            <a:xfrm>
              <a:off x="6809126" y="3307621"/>
              <a:ext cx="388607" cy="61979"/>
            </a:xfrm>
            <a:custGeom>
              <a:avLst/>
              <a:gdLst/>
              <a:ahLst/>
              <a:cxnLst/>
              <a:rect l="l" t="t" r="r" b="b"/>
              <a:pathLst>
                <a:path w="12007" h="1915" extrusionOk="0">
                  <a:moveTo>
                    <a:pt x="2554" y="0"/>
                  </a:moveTo>
                  <a:cubicBezTo>
                    <a:pt x="1368" y="0"/>
                    <a:pt x="335" y="790"/>
                    <a:pt x="1" y="1915"/>
                  </a:cubicBezTo>
                  <a:lnTo>
                    <a:pt x="9454" y="1915"/>
                  </a:lnTo>
                  <a:cubicBezTo>
                    <a:pt x="9788" y="790"/>
                    <a:pt x="10821" y="0"/>
                    <a:pt x="120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696;p60">
              <a:extLst>
                <a:ext uri="{FF2B5EF4-FFF2-40B4-BE49-F238E27FC236}">
                  <a16:creationId xmlns:a16="http://schemas.microsoft.com/office/drawing/2014/main" id="{5414E372-B003-38D7-1E70-75DF25279B75}"/>
                </a:ext>
              </a:extLst>
            </p:cNvPr>
            <p:cNvSpPr/>
            <p:nvPr/>
          </p:nvSpPr>
          <p:spPr>
            <a:xfrm>
              <a:off x="6807152" y="3506310"/>
              <a:ext cx="390581" cy="71850"/>
            </a:xfrm>
            <a:custGeom>
              <a:avLst/>
              <a:gdLst/>
              <a:ahLst/>
              <a:cxnLst/>
              <a:rect l="l" t="t" r="r" b="b"/>
              <a:pathLst>
                <a:path w="12068" h="2220" extrusionOk="0">
                  <a:moveTo>
                    <a:pt x="1" y="1"/>
                  </a:moveTo>
                  <a:cubicBezTo>
                    <a:pt x="214" y="1247"/>
                    <a:pt x="1308" y="2189"/>
                    <a:pt x="2615" y="2220"/>
                  </a:cubicBezTo>
                  <a:lnTo>
                    <a:pt x="12068" y="2220"/>
                  </a:lnTo>
                  <a:cubicBezTo>
                    <a:pt x="10761" y="2189"/>
                    <a:pt x="9667" y="1247"/>
                    <a:pt x="945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697;p60">
              <a:extLst>
                <a:ext uri="{FF2B5EF4-FFF2-40B4-BE49-F238E27FC236}">
                  <a16:creationId xmlns:a16="http://schemas.microsoft.com/office/drawing/2014/main" id="{B9CB8EA0-5540-3E89-4C19-B19473C5257E}"/>
                </a:ext>
              </a:extLst>
            </p:cNvPr>
            <p:cNvSpPr/>
            <p:nvPr/>
          </p:nvSpPr>
          <p:spPr>
            <a:xfrm>
              <a:off x="7507595" y="3314483"/>
              <a:ext cx="1176597" cy="256816"/>
            </a:xfrm>
            <a:custGeom>
              <a:avLst/>
              <a:gdLst/>
              <a:ahLst/>
              <a:cxnLst/>
              <a:rect l="l" t="t" r="r" b="b"/>
              <a:pathLst>
                <a:path w="36354" h="7935" extrusionOk="0">
                  <a:moveTo>
                    <a:pt x="2493" y="1"/>
                  </a:moveTo>
                  <a:cubicBezTo>
                    <a:pt x="1095" y="31"/>
                    <a:pt x="0" y="1186"/>
                    <a:pt x="31" y="2615"/>
                  </a:cubicBezTo>
                  <a:lnTo>
                    <a:pt x="31" y="5320"/>
                  </a:lnTo>
                  <a:cubicBezTo>
                    <a:pt x="0" y="6718"/>
                    <a:pt x="1095" y="7873"/>
                    <a:pt x="2493" y="7934"/>
                  </a:cubicBezTo>
                  <a:lnTo>
                    <a:pt x="36354" y="7934"/>
                  </a:lnTo>
                  <a:lnTo>
                    <a:pt x="363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98;p60">
              <a:extLst>
                <a:ext uri="{FF2B5EF4-FFF2-40B4-BE49-F238E27FC236}">
                  <a16:creationId xmlns:a16="http://schemas.microsoft.com/office/drawing/2014/main" id="{C7EFC4F9-7219-4A12-7E3E-FB8DAF65E475}"/>
                </a:ext>
              </a:extLst>
            </p:cNvPr>
            <p:cNvSpPr/>
            <p:nvPr/>
          </p:nvSpPr>
          <p:spPr>
            <a:xfrm>
              <a:off x="7596146" y="3390249"/>
              <a:ext cx="1002474" cy="11846"/>
            </a:xfrm>
            <a:custGeom>
              <a:avLst/>
              <a:gdLst/>
              <a:ahLst/>
              <a:cxnLst/>
              <a:rect l="l" t="t" r="r" b="b"/>
              <a:pathLst>
                <a:path w="30974" h="366" extrusionOk="0">
                  <a:moveTo>
                    <a:pt x="15472" y="0"/>
                  </a:moveTo>
                  <a:lnTo>
                    <a:pt x="7721" y="61"/>
                  </a:lnTo>
                  <a:cubicBezTo>
                    <a:pt x="5137" y="92"/>
                    <a:pt x="2553" y="122"/>
                    <a:pt x="0" y="183"/>
                  </a:cubicBezTo>
                  <a:cubicBezTo>
                    <a:pt x="2553" y="274"/>
                    <a:pt x="5137" y="304"/>
                    <a:pt x="7721" y="335"/>
                  </a:cubicBezTo>
                  <a:lnTo>
                    <a:pt x="15472" y="365"/>
                  </a:lnTo>
                  <a:lnTo>
                    <a:pt x="23222" y="335"/>
                  </a:lnTo>
                  <a:lnTo>
                    <a:pt x="27083" y="274"/>
                  </a:lnTo>
                  <a:cubicBezTo>
                    <a:pt x="28390" y="243"/>
                    <a:pt x="29666" y="243"/>
                    <a:pt x="30973" y="183"/>
                  </a:cubicBezTo>
                  <a:cubicBezTo>
                    <a:pt x="29666" y="152"/>
                    <a:pt x="28390" y="122"/>
                    <a:pt x="27083" y="92"/>
                  </a:cubicBezTo>
                  <a:lnTo>
                    <a:pt x="23222" y="61"/>
                  </a:lnTo>
                  <a:lnTo>
                    <a:pt x="15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99;p60">
              <a:extLst>
                <a:ext uri="{FF2B5EF4-FFF2-40B4-BE49-F238E27FC236}">
                  <a16:creationId xmlns:a16="http://schemas.microsoft.com/office/drawing/2014/main" id="{A4A8FAFC-D531-ADCD-9836-D26A0C000C11}"/>
                </a:ext>
              </a:extLst>
            </p:cNvPr>
            <p:cNvSpPr/>
            <p:nvPr/>
          </p:nvSpPr>
          <p:spPr>
            <a:xfrm>
              <a:off x="7596146" y="3516149"/>
              <a:ext cx="1002474" cy="11846"/>
            </a:xfrm>
            <a:custGeom>
              <a:avLst/>
              <a:gdLst/>
              <a:ahLst/>
              <a:cxnLst/>
              <a:rect l="l" t="t" r="r" b="b"/>
              <a:pathLst>
                <a:path w="30974" h="366" extrusionOk="0">
                  <a:moveTo>
                    <a:pt x="15472" y="1"/>
                  </a:moveTo>
                  <a:lnTo>
                    <a:pt x="7721" y="62"/>
                  </a:lnTo>
                  <a:cubicBezTo>
                    <a:pt x="5137" y="92"/>
                    <a:pt x="2553" y="123"/>
                    <a:pt x="0" y="183"/>
                  </a:cubicBezTo>
                  <a:cubicBezTo>
                    <a:pt x="2553" y="275"/>
                    <a:pt x="5137" y="305"/>
                    <a:pt x="7721" y="335"/>
                  </a:cubicBezTo>
                  <a:lnTo>
                    <a:pt x="15472" y="366"/>
                  </a:lnTo>
                  <a:lnTo>
                    <a:pt x="23222" y="335"/>
                  </a:lnTo>
                  <a:lnTo>
                    <a:pt x="27083" y="275"/>
                  </a:lnTo>
                  <a:cubicBezTo>
                    <a:pt x="28390" y="244"/>
                    <a:pt x="29666" y="244"/>
                    <a:pt x="30973" y="183"/>
                  </a:cubicBezTo>
                  <a:cubicBezTo>
                    <a:pt x="29666" y="153"/>
                    <a:pt x="28390" y="123"/>
                    <a:pt x="27083" y="92"/>
                  </a:cubicBezTo>
                  <a:lnTo>
                    <a:pt x="23222" y="62"/>
                  </a:lnTo>
                  <a:lnTo>
                    <a:pt x="154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700;p60">
              <a:extLst>
                <a:ext uri="{FF2B5EF4-FFF2-40B4-BE49-F238E27FC236}">
                  <a16:creationId xmlns:a16="http://schemas.microsoft.com/office/drawing/2014/main" id="{24C402A9-9BF9-E48D-56D5-1B482FF6C8F2}"/>
                </a:ext>
              </a:extLst>
            </p:cNvPr>
            <p:cNvSpPr/>
            <p:nvPr/>
          </p:nvSpPr>
          <p:spPr>
            <a:xfrm>
              <a:off x="7817490" y="3450254"/>
              <a:ext cx="600112" cy="12234"/>
            </a:xfrm>
            <a:custGeom>
              <a:avLst/>
              <a:gdLst/>
              <a:ahLst/>
              <a:cxnLst/>
              <a:rect l="l" t="t" r="r" b="b"/>
              <a:pathLst>
                <a:path w="18542" h="378" extrusionOk="0">
                  <a:moveTo>
                    <a:pt x="9271" y="0"/>
                  </a:moveTo>
                  <a:cubicBezTo>
                    <a:pt x="7721" y="31"/>
                    <a:pt x="6201" y="31"/>
                    <a:pt x="4651" y="61"/>
                  </a:cubicBezTo>
                  <a:cubicBezTo>
                    <a:pt x="3100" y="92"/>
                    <a:pt x="1550" y="122"/>
                    <a:pt x="0" y="183"/>
                  </a:cubicBezTo>
                  <a:cubicBezTo>
                    <a:pt x="1550" y="274"/>
                    <a:pt x="3100" y="274"/>
                    <a:pt x="4651" y="335"/>
                  </a:cubicBezTo>
                  <a:cubicBezTo>
                    <a:pt x="5747" y="356"/>
                    <a:pt x="6828" y="378"/>
                    <a:pt x="7915" y="378"/>
                  </a:cubicBezTo>
                  <a:cubicBezTo>
                    <a:pt x="8365" y="378"/>
                    <a:pt x="8817" y="374"/>
                    <a:pt x="9271" y="365"/>
                  </a:cubicBezTo>
                  <a:cubicBezTo>
                    <a:pt x="10821" y="365"/>
                    <a:pt x="12371" y="365"/>
                    <a:pt x="13921" y="335"/>
                  </a:cubicBezTo>
                  <a:lnTo>
                    <a:pt x="16231" y="274"/>
                  </a:lnTo>
                  <a:cubicBezTo>
                    <a:pt x="16991" y="244"/>
                    <a:pt x="17782" y="244"/>
                    <a:pt x="18542" y="183"/>
                  </a:cubicBezTo>
                  <a:cubicBezTo>
                    <a:pt x="17782" y="152"/>
                    <a:pt x="16991" y="122"/>
                    <a:pt x="16231" y="92"/>
                  </a:cubicBezTo>
                  <a:lnTo>
                    <a:pt x="13921" y="61"/>
                  </a:lnTo>
                  <a:cubicBezTo>
                    <a:pt x="12371" y="0"/>
                    <a:pt x="1082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701;p60">
              <a:extLst>
                <a:ext uri="{FF2B5EF4-FFF2-40B4-BE49-F238E27FC236}">
                  <a16:creationId xmlns:a16="http://schemas.microsoft.com/office/drawing/2014/main" id="{A31D60D5-D3F0-10C5-F5C5-69BA7DA68836}"/>
                </a:ext>
              </a:extLst>
            </p:cNvPr>
            <p:cNvSpPr/>
            <p:nvPr/>
          </p:nvSpPr>
          <p:spPr>
            <a:xfrm>
              <a:off x="7500701" y="3307621"/>
              <a:ext cx="1183491" cy="270539"/>
            </a:xfrm>
            <a:custGeom>
              <a:avLst/>
              <a:gdLst/>
              <a:ahLst/>
              <a:cxnLst/>
              <a:rect l="l" t="t" r="r" b="b"/>
              <a:pathLst>
                <a:path w="36567" h="8359" extrusionOk="0">
                  <a:moveTo>
                    <a:pt x="2706" y="0"/>
                  </a:moveTo>
                  <a:cubicBezTo>
                    <a:pt x="1186" y="30"/>
                    <a:pt x="1" y="1307"/>
                    <a:pt x="62" y="2827"/>
                  </a:cubicBezTo>
                  <a:lnTo>
                    <a:pt x="62" y="5532"/>
                  </a:lnTo>
                  <a:cubicBezTo>
                    <a:pt x="1" y="7021"/>
                    <a:pt x="1186" y="8298"/>
                    <a:pt x="2706" y="8359"/>
                  </a:cubicBezTo>
                  <a:lnTo>
                    <a:pt x="36567" y="8359"/>
                  </a:lnTo>
                  <a:lnTo>
                    <a:pt x="36567" y="7903"/>
                  </a:lnTo>
                  <a:lnTo>
                    <a:pt x="2706" y="7903"/>
                  </a:lnTo>
                  <a:cubicBezTo>
                    <a:pt x="1429" y="7873"/>
                    <a:pt x="426" y="6809"/>
                    <a:pt x="457" y="5532"/>
                  </a:cubicBezTo>
                  <a:lnTo>
                    <a:pt x="457" y="2827"/>
                  </a:lnTo>
                  <a:cubicBezTo>
                    <a:pt x="426" y="1520"/>
                    <a:pt x="1429" y="486"/>
                    <a:pt x="2706" y="426"/>
                  </a:cubicBezTo>
                  <a:lnTo>
                    <a:pt x="36567" y="426"/>
                  </a:lnTo>
                  <a:lnTo>
                    <a:pt x="365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1702;p60">
              <a:extLst>
                <a:ext uri="{FF2B5EF4-FFF2-40B4-BE49-F238E27FC236}">
                  <a16:creationId xmlns:a16="http://schemas.microsoft.com/office/drawing/2014/main" id="{FE65858A-BC1A-A49C-2FEB-EC3C57CB1087}"/>
                </a:ext>
              </a:extLst>
            </p:cNvPr>
            <p:cNvSpPr/>
            <p:nvPr/>
          </p:nvSpPr>
          <p:spPr>
            <a:xfrm>
              <a:off x="6875053" y="2475355"/>
              <a:ext cx="1665503" cy="289246"/>
            </a:xfrm>
            <a:custGeom>
              <a:avLst/>
              <a:gdLst/>
              <a:ahLst/>
              <a:cxnLst/>
              <a:rect l="l" t="t" r="r" b="b"/>
              <a:pathLst>
                <a:path w="51460" h="8937" extrusionOk="0">
                  <a:moveTo>
                    <a:pt x="0" y="0"/>
                  </a:moveTo>
                  <a:lnTo>
                    <a:pt x="0" y="8937"/>
                  </a:lnTo>
                  <a:lnTo>
                    <a:pt x="51460" y="8937"/>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1703;p60">
              <a:extLst>
                <a:ext uri="{FF2B5EF4-FFF2-40B4-BE49-F238E27FC236}">
                  <a16:creationId xmlns:a16="http://schemas.microsoft.com/office/drawing/2014/main" id="{22A64177-7A10-A461-849A-E389A829CCD4}"/>
                </a:ext>
              </a:extLst>
            </p:cNvPr>
            <p:cNvSpPr/>
            <p:nvPr/>
          </p:nvSpPr>
          <p:spPr>
            <a:xfrm>
              <a:off x="6875053" y="2475355"/>
              <a:ext cx="1665503" cy="87580"/>
            </a:xfrm>
            <a:custGeom>
              <a:avLst/>
              <a:gdLst/>
              <a:ahLst/>
              <a:cxnLst/>
              <a:rect l="l" t="t" r="r" b="b"/>
              <a:pathLst>
                <a:path w="51460" h="2706" extrusionOk="0">
                  <a:moveTo>
                    <a:pt x="0" y="0"/>
                  </a:moveTo>
                  <a:lnTo>
                    <a:pt x="0" y="2706"/>
                  </a:lnTo>
                  <a:lnTo>
                    <a:pt x="51460" y="2706"/>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1704;p60">
              <a:extLst>
                <a:ext uri="{FF2B5EF4-FFF2-40B4-BE49-F238E27FC236}">
                  <a16:creationId xmlns:a16="http://schemas.microsoft.com/office/drawing/2014/main" id="{2E76ABD5-7101-0070-6858-355E0510BB8E}"/>
                </a:ext>
              </a:extLst>
            </p:cNvPr>
            <p:cNvSpPr/>
            <p:nvPr/>
          </p:nvSpPr>
          <p:spPr>
            <a:xfrm>
              <a:off x="6875053" y="2714403"/>
              <a:ext cx="1665503" cy="50198"/>
            </a:xfrm>
            <a:custGeom>
              <a:avLst/>
              <a:gdLst/>
              <a:ahLst/>
              <a:cxnLst/>
              <a:rect l="l" t="t" r="r" b="b"/>
              <a:pathLst>
                <a:path w="51460" h="1551" extrusionOk="0">
                  <a:moveTo>
                    <a:pt x="0" y="1"/>
                  </a:moveTo>
                  <a:lnTo>
                    <a:pt x="0" y="1551"/>
                  </a:lnTo>
                  <a:lnTo>
                    <a:pt x="51460" y="1551"/>
                  </a:lnTo>
                  <a:lnTo>
                    <a:pt x="5146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1705;p60">
              <a:extLst>
                <a:ext uri="{FF2B5EF4-FFF2-40B4-BE49-F238E27FC236}">
                  <a16:creationId xmlns:a16="http://schemas.microsoft.com/office/drawing/2014/main" id="{181DCA35-FE47-E479-7FD4-FF18734F6BAE}"/>
                </a:ext>
              </a:extLst>
            </p:cNvPr>
            <p:cNvSpPr/>
            <p:nvPr/>
          </p:nvSpPr>
          <p:spPr>
            <a:xfrm>
              <a:off x="6927193" y="2186142"/>
              <a:ext cx="1561255" cy="289246"/>
            </a:xfrm>
            <a:custGeom>
              <a:avLst/>
              <a:gdLst/>
              <a:ahLst/>
              <a:cxnLst/>
              <a:rect l="l" t="t" r="r" b="b"/>
              <a:pathLst>
                <a:path w="48239" h="8937" extrusionOk="0">
                  <a:moveTo>
                    <a:pt x="0" y="0"/>
                  </a:moveTo>
                  <a:lnTo>
                    <a:pt x="0" y="8936"/>
                  </a:lnTo>
                  <a:lnTo>
                    <a:pt x="48238" y="89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1706;p60">
              <a:extLst>
                <a:ext uri="{FF2B5EF4-FFF2-40B4-BE49-F238E27FC236}">
                  <a16:creationId xmlns:a16="http://schemas.microsoft.com/office/drawing/2014/main" id="{527F1DFE-03AB-FCBD-FE12-32040B4B3D37}"/>
                </a:ext>
              </a:extLst>
            </p:cNvPr>
            <p:cNvSpPr/>
            <p:nvPr/>
          </p:nvSpPr>
          <p:spPr>
            <a:xfrm>
              <a:off x="6927193" y="2186142"/>
              <a:ext cx="1561255" cy="88551"/>
            </a:xfrm>
            <a:custGeom>
              <a:avLst/>
              <a:gdLst/>
              <a:ahLst/>
              <a:cxnLst/>
              <a:rect l="l" t="t" r="r" b="b"/>
              <a:pathLst>
                <a:path w="48239" h="2736" extrusionOk="0">
                  <a:moveTo>
                    <a:pt x="0" y="0"/>
                  </a:moveTo>
                  <a:lnTo>
                    <a:pt x="0" y="2736"/>
                  </a:lnTo>
                  <a:lnTo>
                    <a:pt x="48238" y="27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1707;p60">
              <a:extLst>
                <a:ext uri="{FF2B5EF4-FFF2-40B4-BE49-F238E27FC236}">
                  <a16:creationId xmlns:a16="http://schemas.microsoft.com/office/drawing/2014/main" id="{C41202C7-1F86-04EE-87F0-52C90989F9AB}"/>
                </a:ext>
              </a:extLst>
            </p:cNvPr>
            <p:cNvSpPr/>
            <p:nvPr/>
          </p:nvSpPr>
          <p:spPr>
            <a:xfrm>
              <a:off x="6927193" y="2425190"/>
              <a:ext cx="1561255" cy="50198"/>
            </a:xfrm>
            <a:custGeom>
              <a:avLst/>
              <a:gdLst/>
              <a:ahLst/>
              <a:cxnLst/>
              <a:rect l="l" t="t" r="r" b="b"/>
              <a:pathLst>
                <a:path w="48239" h="1551" extrusionOk="0">
                  <a:moveTo>
                    <a:pt x="0" y="0"/>
                  </a:moveTo>
                  <a:lnTo>
                    <a:pt x="0" y="1550"/>
                  </a:lnTo>
                  <a:lnTo>
                    <a:pt x="48238" y="1550"/>
                  </a:lnTo>
                  <a:lnTo>
                    <a:pt x="482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1708;p60">
              <a:extLst>
                <a:ext uri="{FF2B5EF4-FFF2-40B4-BE49-F238E27FC236}">
                  <a16:creationId xmlns:a16="http://schemas.microsoft.com/office/drawing/2014/main" id="{44D1F2D7-CE4D-A82C-7B64-1F285E14D1F2}"/>
                </a:ext>
              </a:extLst>
            </p:cNvPr>
            <p:cNvSpPr/>
            <p:nvPr/>
          </p:nvSpPr>
          <p:spPr>
            <a:xfrm>
              <a:off x="7740752" y="2295341"/>
              <a:ext cx="650278" cy="99361"/>
            </a:xfrm>
            <a:custGeom>
              <a:avLst/>
              <a:gdLst/>
              <a:ahLst/>
              <a:cxnLst/>
              <a:rect l="l" t="t" r="r" b="b"/>
              <a:pathLst>
                <a:path w="20092" h="3070" extrusionOk="0">
                  <a:moveTo>
                    <a:pt x="0" y="0"/>
                  </a:moveTo>
                  <a:lnTo>
                    <a:pt x="0" y="3070"/>
                  </a:lnTo>
                  <a:lnTo>
                    <a:pt x="20092" y="3070"/>
                  </a:lnTo>
                  <a:lnTo>
                    <a:pt x="20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1709;p60">
              <a:extLst>
                <a:ext uri="{FF2B5EF4-FFF2-40B4-BE49-F238E27FC236}">
                  <a16:creationId xmlns:a16="http://schemas.microsoft.com/office/drawing/2014/main" id="{110093D7-6585-744A-8EBC-158DECEC48D5}"/>
                </a:ext>
              </a:extLst>
            </p:cNvPr>
            <p:cNvSpPr/>
            <p:nvPr/>
          </p:nvSpPr>
          <p:spPr>
            <a:xfrm>
              <a:off x="6997037" y="2295341"/>
              <a:ext cx="72821" cy="99361"/>
            </a:xfrm>
            <a:custGeom>
              <a:avLst/>
              <a:gdLst/>
              <a:ahLst/>
              <a:cxnLst/>
              <a:rect l="l" t="t" r="r" b="b"/>
              <a:pathLst>
                <a:path w="2250" h="3070" extrusionOk="0">
                  <a:moveTo>
                    <a:pt x="0" y="0"/>
                  </a:moveTo>
                  <a:lnTo>
                    <a:pt x="0" y="3070"/>
                  </a:lnTo>
                  <a:lnTo>
                    <a:pt x="2249" y="3070"/>
                  </a:lnTo>
                  <a:lnTo>
                    <a:pt x="22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1710;p60">
              <a:extLst>
                <a:ext uri="{FF2B5EF4-FFF2-40B4-BE49-F238E27FC236}">
                  <a16:creationId xmlns:a16="http://schemas.microsoft.com/office/drawing/2014/main" id="{C26C2AB7-34FD-55EA-8B6A-4447BBD1DFFF}"/>
                </a:ext>
              </a:extLst>
            </p:cNvPr>
            <p:cNvSpPr/>
            <p:nvPr/>
          </p:nvSpPr>
          <p:spPr>
            <a:xfrm>
              <a:off x="7152454" y="2295341"/>
              <a:ext cx="72821" cy="99361"/>
            </a:xfrm>
            <a:custGeom>
              <a:avLst/>
              <a:gdLst/>
              <a:ahLst/>
              <a:cxnLst/>
              <a:rect l="l" t="t" r="r" b="b"/>
              <a:pathLst>
                <a:path w="2250" h="3070" extrusionOk="0">
                  <a:moveTo>
                    <a:pt x="1" y="0"/>
                  </a:moveTo>
                  <a:lnTo>
                    <a:pt x="1" y="3070"/>
                  </a:lnTo>
                  <a:lnTo>
                    <a:pt x="2250" y="3070"/>
                  </a:lnTo>
                  <a:lnTo>
                    <a:pt x="2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711;p60">
              <a:extLst>
                <a:ext uri="{FF2B5EF4-FFF2-40B4-BE49-F238E27FC236}">
                  <a16:creationId xmlns:a16="http://schemas.microsoft.com/office/drawing/2014/main" id="{47004BE8-CA63-D7A1-52C2-618C80E38F15}"/>
                </a:ext>
              </a:extLst>
            </p:cNvPr>
            <p:cNvSpPr/>
            <p:nvPr/>
          </p:nvSpPr>
          <p:spPr>
            <a:xfrm>
              <a:off x="7001957" y="1896896"/>
              <a:ext cx="1411697" cy="88583"/>
            </a:xfrm>
            <a:custGeom>
              <a:avLst/>
              <a:gdLst/>
              <a:ahLst/>
              <a:cxnLst/>
              <a:rect l="l" t="t" r="r" b="b"/>
              <a:pathLst>
                <a:path w="43618" h="2737" extrusionOk="0">
                  <a:moveTo>
                    <a:pt x="0" y="1"/>
                  </a:moveTo>
                  <a:lnTo>
                    <a:pt x="0" y="2736"/>
                  </a:lnTo>
                  <a:lnTo>
                    <a:pt x="43618" y="2736"/>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1712;p60">
              <a:extLst>
                <a:ext uri="{FF2B5EF4-FFF2-40B4-BE49-F238E27FC236}">
                  <a16:creationId xmlns:a16="http://schemas.microsoft.com/office/drawing/2014/main" id="{D8B750CC-D304-43BE-0E72-18D4691E00E1}"/>
                </a:ext>
              </a:extLst>
            </p:cNvPr>
            <p:cNvSpPr/>
            <p:nvPr/>
          </p:nvSpPr>
          <p:spPr>
            <a:xfrm>
              <a:off x="7001957" y="2135944"/>
              <a:ext cx="1411697" cy="50230"/>
            </a:xfrm>
            <a:custGeom>
              <a:avLst/>
              <a:gdLst/>
              <a:ahLst/>
              <a:cxnLst/>
              <a:rect l="l" t="t" r="r" b="b"/>
              <a:pathLst>
                <a:path w="43618" h="1552" extrusionOk="0">
                  <a:moveTo>
                    <a:pt x="0" y="1"/>
                  </a:moveTo>
                  <a:lnTo>
                    <a:pt x="0" y="1551"/>
                  </a:lnTo>
                  <a:lnTo>
                    <a:pt x="43618" y="1551"/>
                  </a:lnTo>
                  <a:lnTo>
                    <a:pt x="4361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1713;p60">
              <a:extLst>
                <a:ext uri="{FF2B5EF4-FFF2-40B4-BE49-F238E27FC236}">
                  <a16:creationId xmlns:a16="http://schemas.microsoft.com/office/drawing/2014/main" id="{A139C1AA-744F-E00C-4BE7-5FABCB720100}"/>
                </a:ext>
              </a:extLst>
            </p:cNvPr>
            <p:cNvSpPr/>
            <p:nvPr/>
          </p:nvSpPr>
          <p:spPr>
            <a:xfrm>
              <a:off x="7084584"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1714;p60">
              <a:extLst>
                <a:ext uri="{FF2B5EF4-FFF2-40B4-BE49-F238E27FC236}">
                  <a16:creationId xmlns:a16="http://schemas.microsoft.com/office/drawing/2014/main" id="{E3F4523F-5A26-8BDA-FEC7-89BA7DC4808F}"/>
                </a:ext>
              </a:extLst>
            </p:cNvPr>
            <p:cNvSpPr/>
            <p:nvPr/>
          </p:nvSpPr>
          <p:spPr>
            <a:xfrm>
              <a:off x="7084584"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715;p60">
              <a:extLst>
                <a:ext uri="{FF2B5EF4-FFF2-40B4-BE49-F238E27FC236}">
                  <a16:creationId xmlns:a16="http://schemas.microsoft.com/office/drawing/2014/main" id="{A966576D-9776-1D9C-FE52-1D99EC174125}"/>
                </a:ext>
              </a:extLst>
            </p:cNvPr>
            <p:cNvSpPr/>
            <p:nvPr/>
          </p:nvSpPr>
          <p:spPr>
            <a:xfrm>
              <a:off x="8150979"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1716;p60">
              <a:extLst>
                <a:ext uri="{FF2B5EF4-FFF2-40B4-BE49-F238E27FC236}">
                  <a16:creationId xmlns:a16="http://schemas.microsoft.com/office/drawing/2014/main" id="{91C99106-67CB-0368-AF52-9625CC5D691E}"/>
                </a:ext>
              </a:extLst>
            </p:cNvPr>
            <p:cNvSpPr/>
            <p:nvPr/>
          </p:nvSpPr>
          <p:spPr>
            <a:xfrm>
              <a:off x="8150979"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1717;p60">
            <a:extLst>
              <a:ext uri="{FF2B5EF4-FFF2-40B4-BE49-F238E27FC236}">
                <a16:creationId xmlns:a16="http://schemas.microsoft.com/office/drawing/2014/main" id="{A9A2E28F-2B9F-7C53-8043-065E7101614E}"/>
              </a:ext>
            </a:extLst>
          </p:cNvPr>
          <p:cNvGrpSpPr/>
          <p:nvPr/>
        </p:nvGrpSpPr>
        <p:grpSpPr>
          <a:xfrm flipH="1">
            <a:off x="3390828" y="3638531"/>
            <a:ext cx="2992250" cy="1349534"/>
            <a:chOff x="105500" y="3509671"/>
            <a:chExt cx="3622141" cy="1633621"/>
          </a:xfrm>
        </p:grpSpPr>
        <p:grpSp>
          <p:nvGrpSpPr>
            <p:cNvPr id="697" name="Google Shape;1718;p60">
              <a:extLst>
                <a:ext uri="{FF2B5EF4-FFF2-40B4-BE49-F238E27FC236}">
                  <a16:creationId xmlns:a16="http://schemas.microsoft.com/office/drawing/2014/main" id="{F01693DE-E178-36DA-C182-915CFE0B3ECD}"/>
                </a:ext>
              </a:extLst>
            </p:cNvPr>
            <p:cNvGrpSpPr/>
            <p:nvPr/>
          </p:nvGrpSpPr>
          <p:grpSpPr>
            <a:xfrm>
              <a:off x="714587" y="4199402"/>
              <a:ext cx="3013054" cy="943890"/>
              <a:chOff x="714587" y="4199402"/>
              <a:chExt cx="3013054" cy="943890"/>
            </a:xfrm>
          </p:grpSpPr>
          <p:sp>
            <p:nvSpPr>
              <p:cNvPr id="725" name="Google Shape;1719;p60">
                <a:extLst>
                  <a:ext uri="{FF2B5EF4-FFF2-40B4-BE49-F238E27FC236}">
                    <a16:creationId xmlns:a16="http://schemas.microsoft.com/office/drawing/2014/main" id="{40188803-6889-DD0C-202A-82B65FC48BBA}"/>
                  </a:ext>
                </a:extLst>
              </p:cNvPr>
              <p:cNvSpPr/>
              <p:nvPr/>
            </p:nvSpPr>
            <p:spPr>
              <a:xfrm>
                <a:off x="1299137" y="4447420"/>
                <a:ext cx="153389" cy="153389"/>
              </a:xfrm>
              <a:custGeom>
                <a:avLst/>
                <a:gdLst/>
                <a:ahLst/>
                <a:cxnLst/>
                <a:rect l="l" t="t" r="r" b="b"/>
                <a:pathLst>
                  <a:path w="5320" h="5320" extrusionOk="0">
                    <a:moveTo>
                      <a:pt x="2675" y="0"/>
                    </a:moveTo>
                    <a:cubicBezTo>
                      <a:pt x="1186" y="0"/>
                      <a:pt x="1" y="1216"/>
                      <a:pt x="1" y="2675"/>
                    </a:cubicBezTo>
                    <a:cubicBezTo>
                      <a:pt x="1" y="4134"/>
                      <a:pt x="1186" y="5319"/>
                      <a:pt x="2675" y="5319"/>
                    </a:cubicBezTo>
                    <a:cubicBezTo>
                      <a:pt x="4134" y="5319"/>
                      <a:pt x="5320" y="4134"/>
                      <a:pt x="5320" y="2675"/>
                    </a:cubicBezTo>
                    <a:cubicBezTo>
                      <a:pt x="5320" y="1216"/>
                      <a:pt x="4134" y="0"/>
                      <a:pt x="2675" y="0"/>
                    </a:cubicBezTo>
                    <a:close/>
                  </a:path>
                </a:pathLst>
              </a:custGeom>
              <a:solidFill>
                <a:srgbClr val="E2F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720;p60">
                <a:extLst>
                  <a:ext uri="{FF2B5EF4-FFF2-40B4-BE49-F238E27FC236}">
                    <a16:creationId xmlns:a16="http://schemas.microsoft.com/office/drawing/2014/main" id="{ADD08E5E-CFDD-FE9C-A9C5-EBF3A2A59C26}"/>
                  </a:ext>
                </a:extLst>
              </p:cNvPr>
              <p:cNvSpPr/>
              <p:nvPr/>
            </p:nvSpPr>
            <p:spPr>
              <a:xfrm>
                <a:off x="3145685" y="4794447"/>
                <a:ext cx="309373" cy="139376"/>
              </a:xfrm>
              <a:custGeom>
                <a:avLst/>
                <a:gdLst/>
                <a:ahLst/>
                <a:cxnLst/>
                <a:rect l="l" t="t" r="r" b="b"/>
                <a:pathLst>
                  <a:path w="10730" h="4834" extrusionOk="0">
                    <a:moveTo>
                      <a:pt x="0" y="1"/>
                    </a:moveTo>
                    <a:lnTo>
                      <a:pt x="0" y="4834"/>
                    </a:lnTo>
                    <a:lnTo>
                      <a:pt x="10730" y="4834"/>
                    </a:lnTo>
                    <a:lnTo>
                      <a:pt x="10730"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721;p60">
                <a:extLst>
                  <a:ext uri="{FF2B5EF4-FFF2-40B4-BE49-F238E27FC236}">
                    <a16:creationId xmlns:a16="http://schemas.microsoft.com/office/drawing/2014/main" id="{0DC42B85-C94E-172B-1E5A-E1A01170450F}"/>
                  </a:ext>
                </a:extLst>
              </p:cNvPr>
              <p:cNvSpPr/>
              <p:nvPr/>
            </p:nvSpPr>
            <p:spPr>
              <a:xfrm>
                <a:off x="2861743" y="4933795"/>
                <a:ext cx="492546" cy="209497"/>
              </a:xfrm>
              <a:custGeom>
                <a:avLst/>
                <a:gdLst/>
                <a:ahLst/>
                <a:cxnLst/>
                <a:rect l="l" t="t" r="r" b="b"/>
                <a:pathLst>
                  <a:path w="17083" h="7266" extrusionOk="0">
                    <a:moveTo>
                      <a:pt x="0" y="1"/>
                    </a:moveTo>
                    <a:lnTo>
                      <a:pt x="0" y="7265"/>
                    </a:lnTo>
                    <a:lnTo>
                      <a:pt x="17082" y="7265"/>
                    </a:lnTo>
                    <a:lnTo>
                      <a:pt x="17082"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722;p60">
                <a:extLst>
                  <a:ext uri="{FF2B5EF4-FFF2-40B4-BE49-F238E27FC236}">
                    <a16:creationId xmlns:a16="http://schemas.microsoft.com/office/drawing/2014/main" id="{BD74BDDC-5A7E-717F-320A-EE81852CA363}"/>
                  </a:ext>
                </a:extLst>
              </p:cNvPr>
              <p:cNvSpPr/>
              <p:nvPr/>
            </p:nvSpPr>
            <p:spPr>
              <a:xfrm>
                <a:off x="1076550" y="4200267"/>
                <a:ext cx="1355791" cy="258570"/>
              </a:xfrm>
              <a:custGeom>
                <a:avLst/>
                <a:gdLst/>
                <a:ahLst/>
                <a:cxnLst/>
                <a:rect l="l" t="t" r="r" b="b"/>
                <a:pathLst>
                  <a:path w="47023" h="8968" extrusionOk="0">
                    <a:moveTo>
                      <a:pt x="1459" y="1"/>
                    </a:moveTo>
                    <a:cubicBezTo>
                      <a:pt x="669" y="1"/>
                      <a:pt x="0" y="669"/>
                      <a:pt x="0" y="1460"/>
                    </a:cubicBezTo>
                    <a:lnTo>
                      <a:pt x="0" y="7508"/>
                    </a:lnTo>
                    <a:cubicBezTo>
                      <a:pt x="0" y="8329"/>
                      <a:pt x="669" y="8967"/>
                      <a:pt x="1459" y="8967"/>
                    </a:cubicBezTo>
                    <a:lnTo>
                      <a:pt x="47022" y="8967"/>
                    </a:lnTo>
                    <a:lnTo>
                      <a:pt x="47022" y="8207"/>
                    </a:lnTo>
                    <a:cubicBezTo>
                      <a:pt x="46657" y="8207"/>
                      <a:pt x="46323" y="7903"/>
                      <a:pt x="46323" y="7508"/>
                    </a:cubicBezTo>
                    <a:lnTo>
                      <a:pt x="46323" y="1460"/>
                    </a:lnTo>
                    <a:cubicBezTo>
                      <a:pt x="46323" y="1064"/>
                      <a:pt x="46657" y="761"/>
                      <a:pt x="47022" y="761"/>
                    </a:cubicBezTo>
                    <a:lnTo>
                      <a:pt x="47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723;p60">
                <a:extLst>
                  <a:ext uri="{FF2B5EF4-FFF2-40B4-BE49-F238E27FC236}">
                    <a16:creationId xmlns:a16="http://schemas.microsoft.com/office/drawing/2014/main" id="{BD837B6E-F78F-E7B4-1565-CD1F9876B8CB}"/>
                  </a:ext>
                </a:extLst>
              </p:cNvPr>
              <p:cNvSpPr/>
              <p:nvPr/>
            </p:nvSpPr>
            <p:spPr>
              <a:xfrm>
                <a:off x="1077415" y="4427266"/>
                <a:ext cx="1354926" cy="31572"/>
              </a:xfrm>
              <a:custGeom>
                <a:avLst/>
                <a:gdLst/>
                <a:ahLst/>
                <a:cxnLst/>
                <a:rect l="l" t="t" r="r" b="b"/>
                <a:pathLst>
                  <a:path w="46993" h="1095" extrusionOk="0">
                    <a:moveTo>
                      <a:pt x="0" y="0"/>
                    </a:moveTo>
                    <a:cubicBezTo>
                      <a:pt x="183" y="638"/>
                      <a:pt x="760" y="1094"/>
                      <a:pt x="1429" y="1094"/>
                    </a:cubicBezTo>
                    <a:lnTo>
                      <a:pt x="46992" y="1094"/>
                    </a:lnTo>
                    <a:lnTo>
                      <a:pt x="46992" y="334"/>
                    </a:lnTo>
                    <a:cubicBezTo>
                      <a:pt x="46749" y="334"/>
                      <a:pt x="46536" y="213"/>
                      <a:pt x="4641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1724;p60">
                <a:extLst>
                  <a:ext uri="{FF2B5EF4-FFF2-40B4-BE49-F238E27FC236}">
                    <a16:creationId xmlns:a16="http://schemas.microsoft.com/office/drawing/2014/main" id="{3FF94F87-2183-4540-3844-7A593F0BA510}"/>
                  </a:ext>
                </a:extLst>
              </p:cNvPr>
              <p:cNvSpPr/>
              <p:nvPr/>
            </p:nvSpPr>
            <p:spPr>
              <a:xfrm>
                <a:off x="1078280" y="4199402"/>
                <a:ext cx="1354061" cy="31572"/>
              </a:xfrm>
              <a:custGeom>
                <a:avLst/>
                <a:gdLst/>
                <a:ahLst/>
                <a:cxnLst/>
                <a:rect l="l" t="t" r="r" b="b"/>
                <a:pathLst>
                  <a:path w="46963" h="1095" extrusionOk="0">
                    <a:moveTo>
                      <a:pt x="1399" y="0"/>
                    </a:moveTo>
                    <a:cubicBezTo>
                      <a:pt x="761" y="0"/>
                      <a:pt x="183" y="456"/>
                      <a:pt x="1" y="1094"/>
                    </a:cubicBezTo>
                    <a:lnTo>
                      <a:pt x="46385" y="1094"/>
                    </a:lnTo>
                    <a:cubicBezTo>
                      <a:pt x="46537" y="912"/>
                      <a:pt x="46749" y="791"/>
                      <a:pt x="46962" y="791"/>
                    </a:cubicBezTo>
                    <a:lnTo>
                      <a:pt x="46962" y="31"/>
                    </a:lnTo>
                    <a:lnTo>
                      <a:pt x="46932" y="31"/>
                    </a:lnTo>
                    <a:lnTo>
                      <a:pt x="469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725;p60">
                <a:extLst>
                  <a:ext uri="{FF2B5EF4-FFF2-40B4-BE49-F238E27FC236}">
                    <a16:creationId xmlns:a16="http://schemas.microsoft.com/office/drawing/2014/main" id="{6EBEA66B-5330-F47D-02BD-AC00BAC3AF15}"/>
                  </a:ext>
                </a:extLst>
              </p:cNvPr>
              <p:cNvSpPr/>
              <p:nvPr/>
            </p:nvSpPr>
            <p:spPr>
              <a:xfrm>
                <a:off x="2400740" y="4210791"/>
                <a:ext cx="1119191" cy="236657"/>
              </a:xfrm>
              <a:custGeom>
                <a:avLst/>
                <a:gdLst/>
                <a:ahLst/>
                <a:cxnLst/>
                <a:rect l="l" t="t" r="r" b="b"/>
                <a:pathLst>
                  <a:path w="38817" h="8208" extrusionOk="0">
                    <a:moveTo>
                      <a:pt x="1095" y="0"/>
                    </a:moveTo>
                    <a:cubicBezTo>
                      <a:pt x="487" y="0"/>
                      <a:pt x="1" y="487"/>
                      <a:pt x="1" y="1095"/>
                    </a:cubicBezTo>
                    <a:lnTo>
                      <a:pt x="1" y="7113"/>
                    </a:lnTo>
                    <a:cubicBezTo>
                      <a:pt x="1" y="7721"/>
                      <a:pt x="487" y="8207"/>
                      <a:pt x="1095" y="8207"/>
                    </a:cubicBezTo>
                    <a:lnTo>
                      <a:pt x="38816" y="8207"/>
                    </a:lnTo>
                    <a:lnTo>
                      <a:pt x="38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726;p60">
                <a:extLst>
                  <a:ext uri="{FF2B5EF4-FFF2-40B4-BE49-F238E27FC236}">
                    <a16:creationId xmlns:a16="http://schemas.microsoft.com/office/drawing/2014/main" id="{A7E15C5B-95C9-2BF1-6833-C0E3331C51E3}"/>
                  </a:ext>
                </a:extLst>
              </p:cNvPr>
              <p:cNvSpPr/>
              <p:nvPr/>
            </p:nvSpPr>
            <p:spPr>
              <a:xfrm>
                <a:off x="2500674" y="4280912"/>
                <a:ext cx="982439" cy="8765"/>
              </a:xfrm>
              <a:custGeom>
                <a:avLst/>
                <a:gdLst/>
                <a:ahLst/>
                <a:cxnLst/>
                <a:rect l="l" t="t" r="r" b="b"/>
                <a:pathLst>
                  <a:path w="34074" h="304" extrusionOk="0">
                    <a:moveTo>
                      <a:pt x="17052" y="0"/>
                    </a:moveTo>
                    <a:lnTo>
                      <a:pt x="8511" y="30"/>
                    </a:lnTo>
                    <a:cubicBezTo>
                      <a:pt x="5684" y="61"/>
                      <a:pt x="2827" y="91"/>
                      <a:pt x="0" y="152"/>
                    </a:cubicBezTo>
                    <a:cubicBezTo>
                      <a:pt x="2827" y="213"/>
                      <a:pt x="5684" y="274"/>
                      <a:pt x="8480" y="274"/>
                    </a:cubicBezTo>
                    <a:lnTo>
                      <a:pt x="17022" y="304"/>
                    </a:lnTo>
                    <a:lnTo>
                      <a:pt x="25532" y="274"/>
                    </a:lnTo>
                    <a:lnTo>
                      <a:pt x="29818" y="213"/>
                    </a:lnTo>
                    <a:lnTo>
                      <a:pt x="34074" y="152"/>
                    </a:lnTo>
                    <a:lnTo>
                      <a:pt x="29818" y="61"/>
                    </a:lnTo>
                    <a:lnTo>
                      <a:pt x="25563" y="30"/>
                    </a:lnTo>
                    <a:lnTo>
                      <a:pt x="17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727;p60">
                <a:extLst>
                  <a:ext uri="{FF2B5EF4-FFF2-40B4-BE49-F238E27FC236}">
                    <a16:creationId xmlns:a16="http://schemas.microsoft.com/office/drawing/2014/main" id="{BD64A0A1-CB5B-180E-9155-6517A6516704}"/>
                  </a:ext>
                </a:extLst>
              </p:cNvPr>
              <p:cNvSpPr/>
              <p:nvPr/>
            </p:nvSpPr>
            <p:spPr>
              <a:xfrm>
                <a:off x="2500674" y="4351004"/>
                <a:ext cx="982439" cy="8794"/>
              </a:xfrm>
              <a:custGeom>
                <a:avLst/>
                <a:gdLst/>
                <a:ahLst/>
                <a:cxnLst/>
                <a:rect l="l" t="t" r="r" b="b"/>
                <a:pathLst>
                  <a:path w="34074" h="305" extrusionOk="0">
                    <a:moveTo>
                      <a:pt x="17052" y="1"/>
                    </a:moveTo>
                    <a:lnTo>
                      <a:pt x="8511" y="31"/>
                    </a:lnTo>
                    <a:cubicBezTo>
                      <a:pt x="5684" y="61"/>
                      <a:pt x="2827" y="92"/>
                      <a:pt x="0" y="153"/>
                    </a:cubicBezTo>
                    <a:cubicBezTo>
                      <a:pt x="2827" y="213"/>
                      <a:pt x="5684" y="244"/>
                      <a:pt x="8511" y="274"/>
                    </a:cubicBezTo>
                    <a:lnTo>
                      <a:pt x="17052" y="305"/>
                    </a:lnTo>
                    <a:lnTo>
                      <a:pt x="25563" y="274"/>
                    </a:lnTo>
                    <a:lnTo>
                      <a:pt x="29818" y="244"/>
                    </a:lnTo>
                    <a:lnTo>
                      <a:pt x="34074" y="153"/>
                    </a:lnTo>
                    <a:lnTo>
                      <a:pt x="29818" y="9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728;p60">
                <a:extLst>
                  <a:ext uri="{FF2B5EF4-FFF2-40B4-BE49-F238E27FC236}">
                    <a16:creationId xmlns:a16="http://schemas.microsoft.com/office/drawing/2014/main" id="{9955F2A0-73AD-A5FA-994C-0945CFFB1D34}"/>
                  </a:ext>
                </a:extLst>
              </p:cNvPr>
              <p:cNvSpPr/>
              <p:nvPr/>
            </p:nvSpPr>
            <p:spPr>
              <a:xfrm>
                <a:off x="2390245" y="4199402"/>
                <a:ext cx="1129686" cy="259435"/>
              </a:xfrm>
              <a:custGeom>
                <a:avLst/>
                <a:gdLst/>
                <a:ahLst/>
                <a:cxnLst/>
                <a:rect l="l" t="t" r="r" b="b"/>
                <a:pathLst>
                  <a:path w="39181" h="8998" extrusionOk="0">
                    <a:moveTo>
                      <a:pt x="1459" y="0"/>
                    </a:moveTo>
                    <a:cubicBezTo>
                      <a:pt x="669" y="0"/>
                      <a:pt x="0" y="669"/>
                      <a:pt x="0" y="1490"/>
                    </a:cubicBezTo>
                    <a:lnTo>
                      <a:pt x="0" y="7538"/>
                    </a:lnTo>
                    <a:cubicBezTo>
                      <a:pt x="0" y="8329"/>
                      <a:pt x="669" y="8997"/>
                      <a:pt x="1459" y="8997"/>
                    </a:cubicBezTo>
                    <a:lnTo>
                      <a:pt x="39180" y="8997"/>
                    </a:lnTo>
                    <a:lnTo>
                      <a:pt x="39180" y="8207"/>
                    </a:lnTo>
                    <a:lnTo>
                      <a:pt x="1459" y="8207"/>
                    </a:lnTo>
                    <a:cubicBezTo>
                      <a:pt x="1094" y="8207"/>
                      <a:pt x="760" y="7903"/>
                      <a:pt x="760" y="7508"/>
                    </a:cubicBezTo>
                    <a:lnTo>
                      <a:pt x="760" y="1490"/>
                    </a:lnTo>
                    <a:cubicBezTo>
                      <a:pt x="760" y="1094"/>
                      <a:pt x="1094" y="760"/>
                      <a:pt x="1459"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729;p60">
                <a:extLst>
                  <a:ext uri="{FF2B5EF4-FFF2-40B4-BE49-F238E27FC236}">
                    <a16:creationId xmlns:a16="http://schemas.microsoft.com/office/drawing/2014/main" id="{CCD49459-B275-14A0-0318-B0D7D4B602A3}"/>
                  </a:ext>
                </a:extLst>
              </p:cNvPr>
              <p:cNvSpPr/>
              <p:nvPr/>
            </p:nvSpPr>
            <p:spPr>
              <a:xfrm>
                <a:off x="2124698" y="4231810"/>
                <a:ext cx="216503" cy="195484"/>
              </a:xfrm>
              <a:custGeom>
                <a:avLst/>
                <a:gdLst/>
                <a:ahLst/>
                <a:cxnLst/>
                <a:rect l="l" t="t" r="r" b="b"/>
                <a:pathLst>
                  <a:path w="7509" h="6780" extrusionOk="0">
                    <a:moveTo>
                      <a:pt x="0" y="1"/>
                    </a:moveTo>
                    <a:lnTo>
                      <a:pt x="0" y="6779"/>
                    </a:lnTo>
                    <a:lnTo>
                      <a:pt x="7508" y="6779"/>
                    </a:lnTo>
                    <a:lnTo>
                      <a:pt x="75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730;p60">
                <a:extLst>
                  <a:ext uri="{FF2B5EF4-FFF2-40B4-BE49-F238E27FC236}">
                    <a16:creationId xmlns:a16="http://schemas.microsoft.com/office/drawing/2014/main" id="{46C3783D-A9DD-E2A1-F4CD-8E33AAC35C2D}"/>
                  </a:ext>
                </a:extLst>
              </p:cNvPr>
              <p:cNvSpPr/>
              <p:nvPr/>
            </p:nvSpPr>
            <p:spPr>
              <a:xfrm>
                <a:off x="1175561" y="4319461"/>
                <a:ext cx="713403" cy="19318"/>
              </a:xfrm>
              <a:custGeom>
                <a:avLst/>
                <a:gdLst/>
                <a:ahLst/>
                <a:cxnLst/>
                <a:rect l="l" t="t" r="r" b="b"/>
                <a:pathLst>
                  <a:path w="24743" h="670" extrusionOk="0">
                    <a:moveTo>
                      <a:pt x="1" y="0"/>
                    </a:moveTo>
                    <a:lnTo>
                      <a:pt x="1" y="669"/>
                    </a:lnTo>
                    <a:lnTo>
                      <a:pt x="24743" y="669"/>
                    </a:lnTo>
                    <a:lnTo>
                      <a:pt x="24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731;p60">
                <a:extLst>
                  <a:ext uri="{FF2B5EF4-FFF2-40B4-BE49-F238E27FC236}">
                    <a16:creationId xmlns:a16="http://schemas.microsoft.com/office/drawing/2014/main" id="{9361DAB0-1EC5-3865-97DE-0FBE65F2D017}"/>
                  </a:ext>
                </a:extLst>
              </p:cNvPr>
              <p:cNvSpPr/>
              <p:nvPr/>
            </p:nvSpPr>
            <p:spPr>
              <a:xfrm>
                <a:off x="985382" y="4459673"/>
                <a:ext cx="1581030" cy="389152"/>
              </a:xfrm>
              <a:custGeom>
                <a:avLst/>
                <a:gdLst/>
                <a:ahLst/>
                <a:cxnLst/>
                <a:rect l="l" t="t" r="r" b="b"/>
                <a:pathLst>
                  <a:path w="54835" h="13497" extrusionOk="0">
                    <a:moveTo>
                      <a:pt x="1460" y="1"/>
                    </a:moveTo>
                    <a:cubicBezTo>
                      <a:pt x="639" y="1"/>
                      <a:pt x="1" y="639"/>
                      <a:pt x="1" y="1460"/>
                    </a:cubicBezTo>
                    <a:lnTo>
                      <a:pt x="1" y="12007"/>
                    </a:lnTo>
                    <a:cubicBezTo>
                      <a:pt x="1" y="12828"/>
                      <a:pt x="639" y="13496"/>
                      <a:pt x="1460" y="13496"/>
                    </a:cubicBezTo>
                    <a:lnTo>
                      <a:pt x="54835" y="13496"/>
                    </a:lnTo>
                    <a:lnTo>
                      <a:pt x="54835" y="12736"/>
                    </a:lnTo>
                    <a:cubicBezTo>
                      <a:pt x="54440" y="12736"/>
                      <a:pt x="54105" y="12402"/>
                      <a:pt x="54105" y="12037"/>
                    </a:cubicBezTo>
                    <a:lnTo>
                      <a:pt x="54105" y="1460"/>
                    </a:lnTo>
                    <a:cubicBezTo>
                      <a:pt x="54105" y="1065"/>
                      <a:pt x="54440" y="761"/>
                      <a:pt x="54835" y="761"/>
                    </a:cubicBezTo>
                    <a:lnTo>
                      <a:pt x="5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1732;p60">
                <a:extLst>
                  <a:ext uri="{FF2B5EF4-FFF2-40B4-BE49-F238E27FC236}">
                    <a16:creationId xmlns:a16="http://schemas.microsoft.com/office/drawing/2014/main" id="{9D32FEE3-807C-7DEB-CBF3-A436A4D4F117}"/>
                  </a:ext>
                </a:extLst>
              </p:cNvPr>
              <p:cNvSpPr/>
              <p:nvPr/>
            </p:nvSpPr>
            <p:spPr>
              <a:xfrm>
                <a:off x="986275" y="4816360"/>
                <a:ext cx="1580136" cy="31572"/>
              </a:xfrm>
              <a:custGeom>
                <a:avLst/>
                <a:gdLst/>
                <a:ahLst/>
                <a:cxnLst/>
                <a:rect l="l" t="t" r="r" b="b"/>
                <a:pathLst>
                  <a:path w="54804" h="1095" extrusionOk="0">
                    <a:moveTo>
                      <a:pt x="0" y="1"/>
                    </a:moveTo>
                    <a:cubicBezTo>
                      <a:pt x="183" y="669"/>
                      <a:pt x="760" y="1095"/>
                      <a:pt x="1429" y="1095"/>
                    </a:cubicBezTo>
                    <a:lnTo>
                      <a:pt x="54804" y="1095"/>
                    </a:lnTo>
                    <a:lnTo>
                      <a:pt x="54804" y="335"/>
                    </a:lnTo>
                    <a:cubicBezTo>
                      <a:pt x="54561" y="335"/>
                      <a:pt x="54317" y="213"/>
                      <a:pt x="5419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733;p60">
                <a:extLst>
                  <a:ext uri="{FF2B5EF4-FFF2-40B4-BE49-F238E27FC236}">
                    <a16:creationId xmlns:a16="http://schemas.microsoft.com/office/drawing/2014/main" id="{AF3CA0DC-C78F-B981-2CFC-333944B3B6E3}"/>
                  </a:ext>
                </a:extLst>
              </p:cNvPr>
              <p:cNvSpPr/>
              <p:nvPr/>
            </p:nvSpPr>
            <p:spPr>
              <a:xfrm>
                <a:off x="987140" y="4458808"/>
                <a:ext cx="1579271" cy="31572"/>
              </a:xfrm>
              <a:custGeom>
                <a:avLst/>
                <a:gdLst/>
                <a:ahLst/>
                <a:cxnLst/>
                <a:rect l="l" t="t" r="r" b="b"/>
                <a:pathLst>
                  <a:path w="54774" h="1095" extrusionOk="0">
                    <a:moveTo>
                      <a:pt x="1399" y="0"/>
                    </a:moveTo>
                    <a:cubicBezTo>
                      <a:pt x="730" y="0"/>
                      <a:pt x="153" y="456"/>
                      <a:pt x="1" y="1095"/>
                    </a:cubicBezTo>
                    <a:lnTo>
                      <a:pt x="54196" y="1095"/>
                    </a:lnTo>
                    <a:cubicBezTo>
                      <a:pt x="54318" y="882"/>
                      <a:pt x="54531" y="791"/>
                      <a:pt x="54774" y="791"/>
                    </a:cubicBezTo>
                    <a:lnTo>
                      <a:pt x="54774" y="31"/>
                    </a:lnTo>
                    <a:lnTo>
                      <a:pt x="54743" y="31"/>
                    </a:lnTo>
                    <a:lnTo>
                      <a:pt x="5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734;p60">
                <a:extLst>
                  <a:ext uri="{FF2B5EF4-FFF2-40B4-BE49-F238E27FC236}">
                    <a16:creationId xmlns:a16="http://schemas.microsoft.com/office/drawing/2014/main" id="{81231D13-AB53-D727-BFC9-84DC89226843}"/>
                  </a:ext>
                </a:extLst>
              </p:cNvPr>
              <p:cNvSpPr/>
              <p:nvPr/>
            </p:nvSpPr>
            <p:spPr>
              <a:xfrm>
                <a:off x="2534840" y="4470197"/>
                <a:ext cx="1118297" cy="367240"/>
              </a:xfrm>
              <a:custGeom>
                <a:avLst/>
                <a:gdLst/>
                <a:ahLst/>
                <a:cxnLst/>
                <a:rect l="l" t="t" r="r" b="b"/>
                <a:pathLst>
                  <a:path w="38786" h="12737" extrusionOk="0">
                    <a:moveTo>
                      <a:pt x="1095" y="0"/>
                    </a:moveTo>
                    <a:cubicBezTo>
                      <a:pt x="487" y="0"/>
                      <a:pt x="0" y="487"/>
                      <a:pt x="0" y="1095"/>
                    </a:cubicBezTo>
                    <a:lnTo>
                      <a:pt x="0" y="11642"/>
                    </a:lnTo>
                    <a:cubicBezTo>
                      <a:pt x="0" y="12250"/>
                      <a:pt x="487" y="12736"/>
                      <a:pt x="1095" y="12736"/>
                    </a:cubicBezTo>
                    <a:lnTo>
                      <a:pt x="38785" y="12736"/>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1735;p60">
                <a:extLst>
                  <a:ext uri="{FF2B5EF4-FFF2-40B4-BE49-F238E27FC236}">
                    <a16:creationId xmlns:a16="http://schemas.microsoft.com/office/drawing/2014/main" id="{5D92D31C-B3F5-D297-86EE-29F5AEE45249}"/>
                  </a:ext>
                </a:extLst>
              </p:cNvPr>
              <p:cNvSpPr/>
              <p:nvPr/>
            </p:nvSpPr>
            <p:spPr>
              <a:xfrm>
                <a:off x="2612832" y="4539424"/>
                <a:ext cx="982467" cy="9688"/>
              </a:xfrm>
              <a:custGeom>
                <a:avLst/>
                <a:gdLst/>
                <a:ahLst/>
                <a:cxnLst/>
                <a:rect l="l" t="t" r="r" b="b"/>
                <a:pathLst>
                  <a:path w="34075" h="336" extrusionOk="0">
                    <a:moveTo>
                      <a:pt x="17022" y="1"/>
                    </a:moveTo>
                    <a:lnTo>
                      <a:pt x="8512" y="61"/>
                    </a:lnTo>
                    <a:cubicBezTo>
                      <a:pt x="5654" y="61"/>
                      <a:pt x="2828" y="92"/>
                      <a:pt x="1" y="183"/>
                    </a:cubicBezTo>
                    <a:cubicBezTo>
                      <a:pt x="2828" y="244"/>
                      <a:pt x="5685" y="274"/>
                      <a:pt x="8512" y="305"/>
                    </a:cubicBezTo>
                    <a:lnTo>
                      <a:pt x="17022" y="335"/>
                    </a:lnTo>
                    <a:lnTo>
                      <a:pt x="25533" y="305"/>
                    </a:lnTo>
                    <a:lnTo>
                      <a:pt x="29789" y="244"/>
                    </a:lnTo>
                    <a:lnTo>
                      <a:pt x="34074" y="183"/>
                    </a:lnTo>
                    <a:lnTo>
                      <a:pt x="29789" y="92"/>
                    </a:lnTo>
                    <a:lnTo>
                      <a:pt x="25533" y="6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1736;p60">
                <a:extLst>
                  <a:ext uri="{FF2B5EF4-FFF2-40B4-BE49-F238E27FC236}">
                    <a16:creationId xmlns:a16="http://schemas.microsoft.com/office/drawing/2014/main" id="{5442333E-8035-A1A6-4337-DBAC801A933F}"/>
                  </a:ext>
                </a:extLst>
              </p:cNvPr>
              <p:cNvSpPr/>
              <p:nvPr/>
            </p:nvSpPr>
            <p:spPr>
              <a:xfrm>
                <a:off x="2612832" y="4573619"/>
                <a:ext cx="982467" cy="8794"/>
              </a:xfrm>
              <a:custGeom>
                <a:avLst/>
                <a:gdLst/>
                <a:ahLst/>
                <a:cxnLst/>
                <a:rect l="l" t="t" r="r" b="b"/>
                <a:pathLst>
                  <a:path w="34075" h="305" extrusionOk="0">
                    <a:moveTo>
                      <a:pt x="17022" y="0"/>
                    </a:moveTo>
                    <a:lnTo>
                      <a:pt x="8512" y="31"/>
                    </a:lnTo>
                    <a:cubicBezTo>
                      <a:pt x="5654" y="61"/>
                      <a:pt x="2828" y="91"/>
                      <a:pt x="1" y="152"/>
                    </a:cubicBezTo>
                    <a:cubicBezTo>
                      <a:pt x="2828" y="213"/>
                      <a:pt x="5685" y="243"/>
                      <a:pt x="8512" y="274"/>
                    </a:cubicBezTo>
                    <a:lnTo>
                      <a:pt x="17022" y="304"/>
                    </a:lnTo>
                    <a:lnTo>
                      <a:pt x="25533" y="274"/>
                    </a:lnTo>
                    <a:lnTo>
                      <a:pt x="29789" y="243"/>
                    </a:lnTo>
                    <a:lnTo>
                      <a:pt x="34074" y="152"/>
                    </a:lnTo>
                    <a:lnTo>
                      <a:pt x="29789" y="91"/>
                    </a:lnTo>
                    <a:lnTo>
                      <a:pt x="25533"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737;p60">
                <a:extLst>
                  <a:ext uri="{FF2B5EF4-FFF2-40B4-BE49-F238E27FC236}">
                    <a16:creationId xmlns:a16="http://schemas.microsoft.com/office/drawing/2014/main" id="{81F66A72-4E2F-E2E2-45FD-2980DF924621}"/>
                  </a:ext>
                </a:extLst>
              </p:cNvPr>
              <p:cNvSpPr/>
              <p:nvPr/>
            </p:nvSpPr>
            <p:spPr>
              <a:xfrm>
                <a:off x="2612832" y="4684913"/>
                <a:ext cx="982467" cy="9659"/>
              </a:xfrm>
              <a:custGeom>
                <a:avLst/>
                <a:gdLst/>
                <a:ahLst/>
                <a:cxnLst/>
                <a:rect l="l" t="t" r="r" b="b"/>
                <a:pathLst>
                  <a:path w="34075" h="335" extrusionOk="0">
                    <a:moveTo>
                      <a:pt x="17022" y="0"/>
                    </a:moveTo>
                    <a:lnTo>
                      <a:pt x="8512" y="61"/>
                    </a:lnTo>
                    <a:cubicBezTo>
                      <a:pt x="5654" y="61"/>
                      <a:pt x="2828" y="92"/>
                      <a:pt x="1" y="183"/>
                    </a:cubicBezTo>
                    <a:cubicBezTo>
                      <a:pt x="2828" y="244"/>
                      <a:pt x="5685" y="274"/>
                      <a:pt x="8512" y="304"/>
                    </a:cubicBezTo>
                    <a:lnTo>
                      <a:pt x="17022" y="335"/>
                    </a:lnTo>
                    <a:lnTo>
                      <a:pt x="25533" y="304"/>
                    </a:lnTo>
                    <a:lnTo>
                      <a:pt x="29789" y="244"/>
                    </a:lnTo>
                    <a:lnTo>
                      <a:pt x="34074" y="183"/>
                    </a:lnTo>
                    <a:lnTo>
                      <a:pt x="29789" y="92"/>
                    </a:lnTo>
                    <a:lnTo>
                      <a:pt x="25533" y="6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738;p60">
                <a:extLst>
                  <a:ext uri="{FF2B5EF4-FFF2-40B4-BE49-F238E27FC236}">
                    <a16:creationId xmlns:a16="http://schemas.microsoft.com/office/drawing/2014/main" id="{5F948D7B-8F5D-D688-1BA5-C9DC74848480}"/>
                  </a:ext>
                </a:extLst>
              </p:cNvPr>
              <p:cNvSpPr/>
              <p:nvPr/>
            </p:nvSpPr>
            <p:spPr>
              <a:xfrm>
                <a:off x="2523451" y="4458808"/>
                <a:ext cx="1129686" cy="389123"/>
              </a:xfrm>
              <a:custGeom>
                <a:avLst/>
                <a:gdLst/>
                <a:ahLst/>
                <a:cxnLst/>
                <a:rect l="l" t="t" r="r" b="b"/>
                <a:pathLst>
                  <a:path w="39181" h="13496" extrusionOk="0">
                    <a:moveTo>
                      <a:pt x="1490" y="0"/>
                    </a:moveTo>
                    <a:cubicBezTo>
                      <a:pt x="669" y="0"/>
                      <a:pt x="0" y="669"/>
                      <a:pt x="0" y="1490"/>
                    </a:cubicBezTo>
                    <a:lnTo>
                      <a:pt x="0" y="12037"/>
                    </a:lnTo>
                    <a:cubicBezTo>
                      <a:pt x="0" y="12858"/>
                      <a:pt x="669" y="13496"/>
                      <a:pt x="1490" y="13496"/>
                    </a:cubicBezTo>
                    <a:lnTo>
                      <a:pt x="39180" y="13496"/>
                    </a:lnTo>
                    <a:lnTo>
                      <a:pt x="39180" y="12736"/>
                    </a:lnTo>
                    <a:lnTo>
                      <a:pt x="1490" y="12736"/>
                    </a:lnTo>
                    <a:cubicBezTo>
                      <a:pt x="1095" y="12736"/>
                      <a:pt x="760" y="12402"/>
                      <a:pt x="760" y="12007"/>
                    </a:cubicBezTo>
                    <a:lnTo>
                      <a:pt x="760" y="1459"/>
                    </a:lnTo>
                    <a:cubicBezTo>
                      <a:pt x="760" y="1095"/>
                      <a:pt x="1095" y="760"/>
                      <a:pt x="1490"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739;p60">
                <a:extLst>
                  <a:ext uri="{FF2B5EF4-FFF2-40B4-BE49-F238E27FC236}">
                    <a16:creationId xmlns:a16="http://schemas.microsoft.com/office/drawing/2014/main" id="{1758DDDC-8877-4929-A425-4D75B790C736}"/>
                  </a:ext>
                </a:extLst>
              </p:cNvPr>
              <p:cNvSpPr/>
              <p:nvPr/>
            </p:nvSpPr>
            <p:spPr>
              <a:xfrm>
                <a:off x="1027448" y="4598156"/>
                <a:ext cx="937777" cy="109564"/>
              </a:xfrm>
              <a:custGeom>
                <a:avLst/>
                <a:gdLst/>
                <a:ahLst/>
                <a:cxnLst/>
                <a:rect l="l" t="t" r="r" b="b"/>
                <a:pathLst>
                  <a:path w="32525" h="3800" extrusionOk="0">
                    <a:moveTo>
                      <a:pt x="1" y="0"/>
                    </a:moveTo>
                    <a:lnTo>
                      <a:pt x="1" y="3800"/>
                    </a:lnTo>
                    <a:lnTo>
                      <a:pt x="32524" y="3800"/>
                    </a:lnTo>
                    <a:lnTo>
                      <a:pt x="3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740;p60">
                <a:extLst>
                  <a:ext uri="{FF2B5EF4-FFF2-40B4-BE49-F238E27FC236}">
                    <a16:creationId xmlns:a16="http://schemas.microsoft.com/office/drawing/2014/main" id="{A30FC31C-14F4-C729-D61A-7E5BC9F75F5F}"/>
                  </a:ext>
                </a:extLst>
              </p:cNvPr>
              <p:cNvSpPr/>
              <p:nvPr/>
            </p:nvSpPr>
            <p:spPr>
              <a:xfrm>
                <a:off x="2080872" y="4598156"/>
                <a:ext cx="326932" cy="109564"/>
              </a:xfrm>
              <a:custGeom>
                <a:avLst/>
                <a:gdLst/>
                <a:ahLst/>
                <a:cxnLst/>
                <a:rect l="l" t="t" r="r" b="b"/>
                <a:pathLst>
                  <a:path w="11339" h="3800" extrusionOk="0">
                    <a:moveTo>
                      <a:pt x="1" y="0"/>
                    </a:moveTo>
                    <a:lnTo>
                      <a:pt x="1" y="3800"/>
                    </a:lnTo>
                    <a:lnTo>
                      <a:pt x="11338" y="3800"/>
                    </a:lnTo>
                    <a:lnTo>
                      <a:pt x="113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741;p60">
                <a:extLst>
                  <a:ext uri="{FF2B5EF4-FFF2-40B4-BE49-F238E27FC236}">
                    <a16:creationId xmlns:a16="http://schemas.microsoft.com/office/drawing/2014/main" id="{9845550B-7F86-425F-5987-65532E0FE4FD}"/>
                  </a:ext>
                </a:extLst>
              </p:cNvPr>
              <p:cNvSpPr/>
              <p:nvPr/>
            </p:nvSpPr>
            <p:spPr>
              <a:xfrm>
                <a:off x="714587" y="4848797"/>
                <a:ext cx="1926328" cy="294495"/>
              </a:xfrm>
              <a:custGeom>
                <a:avLst/>
                <a:gdLst/>
                <a:ahLst/>
                <a:cxnLst/>
                <a:rect l="l" t="t" r="r" b="b"/>
                <a:pathLst>
                  <a:path w="66811" h="10214" extrusionOk="0">
                    <a:moveTo>
                      <a:pt x="1490" y="0"/>
                    </a:moveTo>
                    <a:cubicBezTo>
                      <a:pt x="669" y="0"/>
                      <a:pt x="1" y="669"/>
                      <a:pt x="1" y="1459"/>
                    </a:cubicBezTo>
                    <a:lnTo>
                      <a:pt x="1" y="8754"/>
                    </a:lnTo>
                    <a:cubicBezTo>
                      <a:pt x="1" y="9545"/>
                      <a:pt x="669" y="10213"/>
                      <a:pt x="1490" y="10213"/>
                    </a:cubicBezTo>
                    <a:lnTo>
                      <a:pt x="66810" y="10213"/>
                    </a:lnTo>
                    <a:lnTo>
                      <a:pt x="66810" y="9453"/>
                    </a:lnTo>
                    <a:cubicBezTo>
                      <a:pt x="66415" y="9453"/>
                      <a:pt x="66111" y="9149"/>
                      <a:pt x="66111" y="8754"/>
                    </a:cubicBezTo>
                    <a:lnTo>
                      <a:pt x="66111" y="1459"/>
                    </a:lnTo>
                    <a:cubicBezTo>
                      <a:pt x="66111" y="1064"/>
                      <a:pt x="66415" y="760"/>
                      <a:pt x="66810" y="760"/>
                    </a:cubicBezTo>
                    <a:lnTo>
                      <a:pt x="6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742;p60">
                <a:extLst>
                  <a:ext uri="{FF2B5EF4-FFF2-40B4-BE49-F238E27FC236}">
                    <a16:creationId xmlns:a16="http://schemas.microsoft.com/office/drawing/2014/main" id="{E46F9D59-798C-5F82-2788-FE5E0A905B93}"/>
                  </a:ext>
                </a:extLst>
              </p:cNvPr>
              <p:cNvSpPr/>
              <p:nvPr/>
            </p:nvSpPr>
            <p:spPr>
              <a:xfrm>
                <a:off x="716346" y="5110827"/>
                <a:ext cx="1924569" cy="32465"/>
              </a:xfrm>
              <a:custGeom>
                <a:avLst/>
                <a:gdLst/>
                <a:ahLst/>
                <a:cxnLst/>
                <a:rect l="l" t="t" r="r" b="b"/>
                <a:pathLst>
                  <a:path w="66750" h="1126" extrusionOk="0">
                    <a:moveTo>
                      <a:pt x="0" y="1"/>
                    </a:moveTo>
                    <a:cubicBezTo>
                      <a:pt x="183" y="669"/>
                      <a:pt x="760" y="1095"/>
                      <a:pt x="1429" y="1125"/>
                    </a:cubicBezTo>
                    <a:lnTo>
                      <a:pt x="66749" y="1125"/>
                    </a:lnTo>
                    <a:lnTo>
                      <a:pt x="66749" y="365"/>
                    </a:lnTo>
                    <a:cubicBezTo>
                      <a:pt x="66506" y="335"/>
                      <a:pt x="66263" y="213"/>
                      <a:pt x="6614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743;p60">
                <a:extLst>
                  <a:ext uri="{FF2B5EF4-FFF2-40B4-BE49-F238E27FC236}">
                    <a16:creationId xmlns:a16="http://schemas.microsoft.com/office/drawing/2014/main" id="{AA699A9D-07EA-809A-4105-A13426CC6CCD}"/>
                  </a:ext>
                </a:extLst>
              </p:cNvPr>
              <p:cNvSpPr/>
              <p:nvPr/>
            </p:nvSpPr>
            <p:spPr>
              <a:xfrm>
                <a:off x="716346" y="4847903"/>
                <a:ext cx="1924569" cy="31600"/>
              </a:xfrm>
              <a:custGeom>
                <a:avLst/>
                <a:gdLst/>
                <a:ahLst/>
                <a:cxnLst/>
                <a:rect l="l" t="t" r="r" b="b"/>
                <a:pathLst>
                  <a:path w="66750" h="1096" extrusionOk="0">
                    <a:moveTo>
                      <a:pt x="1429" y="1"/>
                    </a:moveTo>
                    <a:cubicBezTo>
                      <a:pt x="760" y="1"/>
                      <a:pt x="183" y="457"/>
                      <a:pt x="0" y="1095"/>
                    </a:cubicBezTo>
                    <a:lnTo>
                      <a:pt x="66172" y="1095"/>
                    </a:lnTo>
                    <a:cubicBezTo>
                      <a:pt x="66293" y="913"/>
                      <a:pt x="66506" y="791"/>
                      <a:pt x="66749" y="791"/>
                    </a:cubicBezTo>
                    <a:lnTo>
                      <a:pt x="66749" y="31"/>
                    </a:lnTo>
                    <a:lnTo>
                      <a:pt x="66719" y="31"/>
                    </a:lnTo>
                    <a:lnTo>
                      <a:pt x="6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744;p60">
                <a:extLst>
                  <a:ext uri="{FF2B5EF4-FFF2-40B4-BE49-F238E27FC236}">
                    <a16:creationId xmlns:a16="http://schemas.microsoft.com/office/drawing/2014/main" id="{478B9808-057D-7973-F58D-283AC2116353}"/>
                  </a:ext>
                </a:extLst>
              </p:cNvPr>
              <p:cNvSpPr/>
              <p:nvPr/>
            </p:nvSpPr>
            <p:spPr>
              <a:xfrm>
                <a:off x="2609343" y="4859321"/>
                <a:ext cx="1118297" cy="272582"/>
              </a:xfrm>
              <a:custGeom>
                <a:avLst/>
                <a:gdLst/>
                <a:ahLst/>
                <a:cxnLst/>
                <a:rect l="l" t="t" r="r" b="b"/>
                <a:pathLst>
                  <a:path w="38786" h="9454" extrusionOk="0">
                    <a:moveTo>
                      <a:pt x="1094" y="0"/>
                    </a:moveTo>
                    <a:cubicBezTo>
                      <a:pt x="486" y="0"/>
                      <a:pt x="0" y="486"/>
                      <a:pt x="0" y="1094"/>
                    </a:cubicBezTo>
                    <a:lnTo>
                      <a:pt x="0" y="8359"/>
                    </a:lnTo>
                    <a:cubicBezTo>
                      <a:pt x="0" y="8967"/>
                      <a:pt x="486" y="9453"/>
                      <a:pt x="1094" y="9453"/>
                    </a:cubicBezTo>
                    <a:lnTo>
                      <a:pt x="38785" y="9453"/>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745;p60">
                <a:extLst>
                  <a:ext uri="{FF2B5EF4-FFF2-40B4-BE49-F238E27FC236}">
                    <a16:creationId xmlns:a16="http://schemas.microsoft.com/office/drawing/2014/main" id="{53B4D519-B0E3-946E-AD5E-750947705190}"/>
                  </a:ext>
                </a:extLst>
              </p:cNvPr>
              <p:cNvSpPr/>
              <p:nvPr/>
            </p:nvSpPr>
            <p:spPr>
              <a:xfrm>
                <a:off x="2708354" y="4939936"/>
                <a:ext cx="982467" cy="9659"/>
              </a:xfrm>
              <a:custGeom>
                <a:avLst/>
                <a:gdLst/>
                <a:ahLst/>
                <a:cxnLst/>
                <a:rect l="l" t="t" r="r" b="b"/>
                <a:pathLst>
                  <a:path w="34075" h="335" extrusionOk="0">
                    <a:moveTo>
                      <a:pt x="17022" y="0"/>
                    </a:moveTo>
                    <a:lnTo>
                      <a:pt x="8512" y="31"/>
                    </a:lnTo>
                    <a:cubicBezTo>
                      <a:pt x="5685" y="61"/>
                      <a:pt x="2828" y="92"/>
                      <a:pt x="1" y="152"/>
                    </a:cubicBezTo>
                    <a:cubicBezTo>
                      <a:pt x="2828" y="213"/>
                      <a:pt x="5685" y="244"/>
                      <a:pt x="8512" y="274"/>
                    </a:cubicBezTo>
                    <a:lnTo>
                      <a:pt x="17022" y="335"/>
                    </a:lnTo>
                    <a:lnTo>
                      <a:pt x="25564" y="274"/>
                    </a:lnTo>
                    <a:lnTo>
                      <a:pt x="29819" y="244"/>
                    </a:lnTo>
                    <a:lnTo>
                      <a:pt x="34074" y="152"/>
                    </a:lnTo>
                    <a:lnTo>
                      <a:pt x="29819" y="92"/>
                    </a:lnTo>
                    <a:lnTo>
                      <a:pt x="25564"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746;p60">
                <a:extLst>
                  <a:ext uri="{FF2B5EF4-FFF2-40B4-BE49-F238E27FC236}">
                    <a16:creationId xmlns:a16="http://schemas.microsoft.com/office/drawing/2014/main" id="{BF2ABAA0-AF3F-FB7D-158A-2F99AA316F34}"/>
                  </a:ext>
                </a:extLst>
              </p:cNvPr>
              <p:cNvSpPr/>
              <p:nvPr/>
            </p:nvSpPr>
            <p:spPr>
              <a:xfrm>
                <a:off x="2633880" y="5004781"/>
                <a:ext cx="982439" cy="9688"/>
              </a:xfrm>
              <a:custGeom>
                <a:avLst/>
                <a:gdLst/>
                <a:ahLst/>
                <a:cxnLst/>
                <a:rect l="l" t="t" r="r" b="b"/>
                <a:pathLst>
                  <a:path w="34074" h="336" extrusionOk="0">
                    <a:moveTo>
                      <a:pt x="17022" y="1"/>
                    </a:moveTo>
                    <a:lnTo>
                      <a:pt x="8511" y="31"/>
                    </a:lnTo>
                    <a:cubicBezTo>
                      <a:pt x="5654" y="62"/>
                      <a:pt x="2827" y="92"/>
                      <a:pt x="0" y="153"/>
                    </a:cubicBezTo>
                    <a:cubicBezTo>
                      <a:pt x="2827" y="244"/>
                      <a:pt x="5684" y="274"/>
                      <a:pt x="8511" y="274"/>
                    </a:cubicBezTo>
                    <a:lnTo>
                      <a:pt x="17022" y="335"/>
                    </a:lnTo>
                    <a:lnTo>
                      <a:pt x="25533" y="274"/>
                    </a:lnTo>
                    <a:lnTo>
                      <a:pt x="29818" y="244"/>
                    </a:lnTo>
                    <a:lnTo>
                      <a:pt x="34074" y="153"/>
                    </a:lnTo>
                    <a:lnTo>
                      <a:pt x="29818" y="92"/>
                    </a:lnTo>
                    <a:lnTo>
                      <a:pt x="25533" y="3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1747;p60">
                <a:extLst>
                  <a:ext uri="{FF2B5EF4-FFF2-40B4-BE49-F238E27FC236}">
                    <a16:creationId xmlns:a16="http://schemas.microsoft.com/office/drawing/2014/main" id="{AE84FEFF-D524-1A33-2E9B-F1C0E5B1A0EE}"/>
                  </a:ext>
                </a:extLst>
              </p:cNvPr>
              <p:cNvSpPr/>
              <p:nvPr/>
            </p:nvSpPr>
            <p:spPr>
              <a:xfrm>
                <a:off x="2693477" y="5046847"/>
                <a:ext cx="982439" cy="8794"/>
              </a:xfrm>
              <a:custGeom>
                <a:avLst/>
                <a:gdLst/>
                <a:ahLst/>
                <a:cxnLst/>
                <a:rect l="l" t="t" r="r" b="b"/>
                <a:pathLst>
                  <a:path w="34074" h="305" extrusionOk="0">
                    <a:moveTo>
                      <a:pt x="17052" y="1"/>
                    </a:moveTo>
                    <a:lnTo>
                      <a:pt x="8541" y="31"/>
                    </a:lnTo>
                    <a:cubicBezTo>
                      <a:pt x="5684" y="62"/>
                      <a:pt x="2857" y="92"/>
                      <a:pt x="0" y="153"/>
                    </a:cubicBezTo>
                    <a:cubicBezTo>
                      <a:pt x="2857" y="214"/>
                      <a:pt x="5684" y="244"/>
                      <a:pt x="8541" y="274"/>
                    </a:cubicBezTo>
                    <a:lnTo>
                      <a:pt x="17052" y="305"/>
                    </a:lnTo>
                    <a:lnTo>
                      <a:pt x="25563" y="274"/>
                    </a:lnTo>
                    <a:lnTo>
                      <a:pt x="29818" y="214"/>
                    </a:lnTo>
                    <a:lnTo>
                      <a:pt x="34074" y="153"/>
                    </a:lnTo>
                    <a:lnTo>
                      <a:pt x="29818" y="6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1748;p60">
                <a:extLst>
                  <a:ext uri="{FF2B5EF4-FFF2-40B4-BE49-F238E27FC236}">
                    <a16:creationId xmlns:a16="http://schemas.microsoft.com/office/drawing/2014/main" id="{072A2D4E-9555-C128-81BC-EBD071391B6E}"/>
                  </a:ext>
                </a:extLst>
              </p:cNvPr>
              <p:cNvSpPr/>
              <p:nvPr/>
            </p:nvSpPr>
            <p:spPr>
              <a:xfrm>
                <a:off x="2597926" y="4847903"/>
                <a:ext cx="1129715" cy="295389"/>
              </a:xfrm>
              <a:custGeom>
                <a:avLst/>
                <a:gdLst/>
                <a:ahLst/>
                <a:cxnLst/>
                <a:rect l="l" t="t" r="r" b="b"/>
                <a:pathLst>
                  <a:path w="39182" h="10245" extrusionOk="0">
                    <a:moveTo>
                      <a:pt x="1490" y="1"/>
                    </a:moveTo>
                    <a:cubicBezTo>
                      <a:pt x="670" y="1"/>
                      <a:pt x="1" y="670"/>
                      <a:pt x="1" y="1490"/>
                    </a:cubicBezTo>
                    <a:lnTo>
                      <a:pt x="1" y="8755"/>
                    </a:lnTo>
                    <a:cubicBezTo>
                      <a:pt x="1" y="9576"/>
                      <a:pt x="670" y="10214"/>
                      <a:pt x="1490" y="10244"/>
                    </a:cubicBezTo>
                    <a:lnTo>
                      <a:pt x="39181" y="10244"/>
                    </a:lnTo>
                    <a:lnTo>
                      <a:pt x="39181" y="9454"/>
                    </a:lnTo>
                    <a:lnTo>
                      <a:pt x="1490" y="9454"/>
                    </a:lnTo>
                    <a:cubicBezTo>
                      <a:pt x="1095" y="9454"/>
                      <a:pt x="791" y="9150"/>
                      <a:pt x="791" y="8755"/>
                    </a:cubicBezTo>
                    <a:lnTo>
                      <a:pt x="791" y="1490"/>
                    </a:lnTo>
                    <a:cubicBezTo>
                      <a:pt x="791" y="1095"/>
                      <a:pt x="1095" y="761"/>
                      <a:pt x="1490" y="761"/>
                    </a:cubicBezTo>
                    <a:lnTo>
                      <a:pt x="39181" y="761"/>
                    </a:lnTo>
                    <a:lnTo>
                      <a:pt x="39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1749;p60">
                <a:extLst>
                  <a:ext uri="{FF2B5EF4-FFF2-40B4-BE49-F238E27FC236}">
                    <a16:creationId xmlns:a16="http://schemas.microsoft.com/office/drawing/2014/main" id="{C960D7D3-1C9B-AF9A-83C9-9ECE7A48E830}"/>
                  </a:ext>
                </a:extLst>
              </p:cNvPr>
              <p:cNvSpPr/>
              <p:nvPr/>
            </p:nvSpPr>
            <p:spPr>
              <a:xfrm>
                <a:off x="2155376" y="4879475"/>
                <a:ext cx="326903" cy="232246"/>
              </a:xfrm>
              <a:custGeom>
                <a:avLst/>
                <a:gdLst/>
                <a:ahLst/>
                <a:cxnLst/>
                <a:rect l="l" t="t" r="r" b="b"/>
                <a:pathLst>
                  <a:path w="11338" h="8055" extrusionOk="0">
                    <a:moveTo>
                      <a:pt x="0" y="0"/>
                    </a:moveTo>
                    <a:lnTo>
                      <a:pt x="0" y="8055"/>
                    </a:lnTo>
                    <a:lnTo>
                      <a:pt x="11338" y="8055"/>
                    </a:lnTo>
                    <a:lnTo>
                      <a:pt x="11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750;p60">
                <a:extLst>
                  <a:ext uri="{FF2B5EF4-FFF2-40B4-BE49-F238E27FC236}">
                    <a16:creationId xmlns:a16="http://schemas.microsoft.com/office/drawing/2014/main" id="{325562A3-0800-6080-0B5D-E28DD781B29C}"/>
                  </a:ext>
                </a:extLst>
              </p:cNvPr>
              <p:cNvSpPr/>
              <p:nvPr/>
            </p:nvSpPr>
            <p:spPr>
              <a:xfrm>
                <a:off x="2155376" y="5111720"/>
                <a:ext cx="332179" cy="31572"/>
              </a:xfrm>
              <a:custGeom>
                <a:avLst/>
                <a:gdLst/>
                <a:ahLst/>
                <a:cxnLst/>
                <a:rect l="l" t="t" r="r" b="b"/>
                <a:pathLst>
                  <a:path w="11521" h="1095" extrusionOk="0">
                    <a:moveTo>
                      <a:pt x="0" y="0"/>
                    </a:moveTo>
                    <a:lnTo>
                      <a:pt x="152" y="1094"/>
                    </a:lnTo>
                    <a:lnTo>
                      <a:pt x="11520" y="1094"/>
                    </a:lnTo>
                    <a:lnTo>
                      <a:pt x="113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751;p60">
                <a:extLst>
                  <a:ext uri="{FF2B5EF4-FFF2-40B4-BE49-F238E27FC236}">
                    <a16:creationId xmlns:a16="http://schemas.microsoft.com/office/drawing/2014/main" id="{9B590574-FF4F-2F37-C262-06BC1B0F026F}"/>
                  </a:ext>
                </a:extLst>
              </p:cNvPr>
              <p:cNvSpPr/>
              <p:nvPr/>
            </p:nvSpPr>
            <p:spPr>
              <a:xfrm>
                <a:off x="2155376" y="4847903"/>
                <a:ext cx="336562" cy="31600"/>
              </a:xfrm>
              <a:custGeom>
                <a:avLst/>
                <a:gdLst/>
                <a:ahLst/>
                <a:cxnLst/>
                <a:rect l="l" t="t" r="r" b="b"/>
                <a:pathLst>
                  <a:path w="11673" h="1096" extrusionOk="0">
                    <a:moveTo>
                      <a:pt x="335" y="1"/>
                    </a:moveTo>
                    <a:lnTo>
                      <a:pt x="0" y="1095"/>
                    </a:lnTo>
                    <a:lnTo>
                      <a:pt x="11338" y="1095"/>
                    </a:lnTo>
                    <a:lnTo>
                      <a:pt x="116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1752;p60">
              <a:extLst>
                <a:ext uri="{FF2B5EF4-FFF2-40B4-BE49-F238E27FC236}">
                  <a16:creationId xmlns:a16="http://schemas.microsoft.com/office/drawing/2014/main" id="{C665D306-1F4D-BD1F-394E-3C27C4AA4DAC}"/>
                </a:ext>
              </a:extLst>
            </p:cNvPr>
            <p:cNvGrpSpPr/>
            <p:nvPr/>
          </p:nvGrpSpPr>
          <p:grpSpPr>
            <a:xfrm>
              <a:off x="105500" y="3509671"/>
              <a:ext cx="991233" cy="1633621"/>
              <a:chOff x="105500" y="3509671"/>
              <a:chExt cx="991233" cy="1633621"/>
            </a:xfrm>
          </p:grpSpPr>
          <p:sp>
            <p:nvSpPr>
              <p:cNvPr id="699" name="Google Shape;1753;p60">
                <a:extLst>
                  <a:ext uri="{FF2B5EF4-FFF2-40B4-BE49-F238E27FC236}">
                    <a16:creationId xmlns:a16="http://schemas.microsoft.com/office/drawing/2014/main" id="{95F8130A-4BA7-EF86-FB65-5EB6ABE4279E}"/>
                  </a:ext>
                </a:extLst>
              </p:cNvPr>
              <p:cNvSpPr/>
              <p:nvPr/>
            </p:nvSpPr>
            <p:spPr>
              <a:xfrm>
                <a:off x="789955" y="4879475"/>
                <a:ext cx="58761" cy="232246"/>
              </a:xfrm>
              <a:custGeom>
                <a:avLst/>
                <a:gdLst/>
                <a:ahLst/>
                <a:cxnLst/>
                <a:rect l="l" t="t" r="r" b="b"/>
                <a:pathLst>
                  <a:path w="2038" h="8055" extrusionOk="0">
                    <a:moveTo>
                      <a:pt x="1" y="0"/>
                    </a:moveTo>
                    <a:lnTo>
                      <a:pt x="1" y="8055"/>
                    </a:lnTo>
                    <a:lnTo>
                      <a:pt x="2037" y="8055"/>
                    </a:lnTo>
                    <a:lnTo>
                      <a:pt x="2037" y="0"/>
                    </a:lnTo>
                    <a:close/>
                  </a:path>
                </a:pathLst>
              </a:custGeom>
              <a:solidFill>
                <a:srgbClr val="FCAB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1754;p60">
                <a:extLst>
                  <a:ext uri="{FF2B5EF4-FFF2-40B4-BE49-F238E27FC236}">
                    <a16:creationId xmlns:a16="http://schemas.microsoft.com/office/drawing/2014/main" id="{D393EE0F-EF38-C173-A57D-C4ED64681C47}"/>
                  </a:ext>
                </a:extLst>
              </p:cNvPr>
              <p:cNvSpPr/>
              <p:nvPr/>
            </p:nvSpPr>
            <p:spPr>
              <a:xfrm>
                <a:off x="789955" y="5111720"/>
                <a:ext cx="63143" cy="31572"/>
              </a:xfrm>
              <a:custGeom>
                <a:avLst/>
                <a:gdLst/>
                <a:ahLst/>
                <a:cxnLst/>
                <a:rect l="l" t="t" r="r" b="b"/>
                <a:pathLst>
                  <a:path w="2190" h="1095" extrusionOk="0">
                    <a:moveTo>
                      <a:pt x="1" y="0"/>
                    </a:moveTo>
                    <a:lnTo>
                      <a:pt x="153" y="1094"/>
                    </a:lnTo>
                    <a:lnTo>
                      <a:pt x="2189" y="1094"/>
                    </a:lnTo>
                    <a:lnTo>
                      <a:pt x="2037" y="0"/>
                    </a:lnTo>
                    <a:close/>
                  </a:path>
                </a:pathLst>
              </a:custGeom>
              <a:solidFill>
                <a:srgbClr val="FC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1755;p60">
                <a:extLst>
                  <a:ext uri="{FF2B5EF4-FFF2-40B4-BE49-F238E27FC236}">
                    <a16:creationId xmlns:a16="http://schemas.microsoft.com/office/drawing/2014/main" id="{84C974CD-283E-4DFD-F290-C710F683B701}"/>
                  </a:ext>
                </a:extLst>
              </p:cNvPr>
              <p:cNvSpPr/>
              <p:nvPr/>
            </p:nvSpPr>
            <p:spPr>
              <a:xfrm>
                <a:off x="789955" y="4847903"/>
                <a:ext cx="68391" cy="31600"/>
              </a:xfrm>
              <a:custGeom>
                <a:avLst/>
                <a:gdLst/>
                <a:ahLst/>
                <a:cxnLst/>
                <a:rect l="l" t="t" r="r" b="b"/>
                <a:pathLst>
                  <a:path w="2372" h="1096" extrusionOk="0">
                    <a:moveTo>
                      <a:pt x="335" y="1"/>
                    </a:moveTo>
                    <a:lnTo>
                      <a:pt x="1" y="1095"/>
                    </a:lnTo>
                    <a:lnTo>
                      <a:pt x="2068" y="1095"/>
                    </a:lnTo>
                    <a:lnTo>
                      <a:pt x="2372" y="1"/>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1756;p60">
                <a:extLst>
                  <a:ext uri="{FF2B5EF4-FFF2-40B4-BE49-F238E27FC236}">
                    <a16:creationId xmlns:a16="http://schemas.microsoft.com/office/drawing/2014/main" id="{51D13874-7C0B-93BD-74A7-44C47BD4F2E9}"/>
                  </a:ext>
                </a:extLst>
              </p:cNvPr>
              <p:cNvSpPr/>
              <p:nvPr/>
            </p:nvSpPr>
            <p:spPr>
              <a:xfrm>
                <a:off x="210681" y="3654295"/>
                <a:ext cx="780871" cy="1345267"/>
              </a:xfrm>
              <a:custGeom>
                <a:avLst/>
                <a:gdLst/>
                <a:ahLst/>
                <a:cxnLst/>
                <a:rect l="l" t="t" r="r" b="b"/>
                <a:pathLst>
                  <a:path w="27083" h="46658" extrusionOk="0">
                    <a:moveTo>
                      <a:pt x="0" y="0"/>
                    </a:moveTo>
                    <a:lnTo>
                      <a:pt x="0" y="3101"/>
                    </a:lnTo>
                    <a:cubicBezTo>
                      <a:pt x="0" y="12037"/>
                      <a:pt x="5714" y="19575"/>
                      <a:pt x="10061" y="22675"/>
                    </a:cubicBezTo>
                    <a:cubicBezTo>
                      <a:pt x="10456" y="23010"/>
                      <a:pt x="10456" y="23618"/>
                      <a:pt x="10061" y="23952"/>
                    </a:cubicBezTo>
                    <a:cubicBezTo>
                      <a:pt x="5714" y="27052"/>
                      <a:pt x="0" y="34590"/>
                      <a:pt x="0" y="43527"/>
                    </a:cubicBezTo>
                    <a:lnTo>
                      <a:pt x="0" y="46657"/>
                    </a:lnTo>
                    <a:lnTo>
                      <a:pt x="27083" y="46657"/>
                    </a:lnTo>
                    <a:lnTo>
                      <a:pt x="27083" y="43527"/>
                    </a:lnTo>
                    <a:cubicBezTo>
                      <a:pt x="27083" y="34590"/>
                      <a:pt x="21368" y="27052"/>
                      <a:pt x="17022" y="23952"/>
                    </a:cubicBezTo>
                    <a:cubicBezTo>
                      <a:pt x="16627" y="23618"/>
                      <a:pt x="16627" y="23010"/>
                      <a:pt x="17022" y="22675"/>
                    </a:cubicBezTo>
                    <a:cubicBezTo>
                      <a:pt x="21368" y="19575"/>
                      <a:pt x="27083" y="12037"/>
                      <a:pt x="27083" y="3101"/>
                    </a:cubicBezTo>
                    <a:lnTo>
                      <a:pt x="27083"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1757;p60">
                <a:extLst>
                  <a:ext uri="{FF2B5EF4-FFF2-40B4-BE49-F238E27FC236}">
                    <a16:creationId xmlns:a16="http://schemas.microsoft.com/office/drawing/2014/main" id="{EF205DB0-765C-F57A-272B-D45C754A5012}"/>
                  </a:ext>
                </a:extLst>
              </p:cNvPr>
              <p:cNvSpPr/>
              <p:nvPr/>
            </p:nvSpPr>
            <p:spPr>
              <a:xfrm>
                <a:off x="265895" y="3945244"/>
                <a:ext cx="670442" cy="1054318"/>
              </a:xfrm>
              <a:custGeom>
                <a:avLst/>
                <a:gdLst/>
                <a:ahLst/>
                <a:cxnLst/>
                <a:rect l="l" t="t" r="r" b="b"/>
                <a:pathLst>
                  <a:path w="23253" h="36567" extrusionOk="0">
                    <a:moveTo>
                      <a:pt x="21946" y="1"/>
                    </a:moveTo>
                    <a:lnTo>
                      <a:pt x="21946" y="1"/>
                    </a:lnTo>
                    <a:cubicBezTo>
                      <a:pt x="21490" y="92"/>
                      <a:pt x="21034" y="213"/>
                      <a:pt x="20578" y="396"/>
                    </a:cubicBezTo>
                    <a:cubicBezTo>
                      <a:pt x="18511" y="1247"/>
                      <a:pt x="17052" y="3466"/>
                      <a:pt x="14955" y="4256"/>
                    </a:cubicBezTo>
                    <a:cubicBezTo>
                      <a:pt x="14286" y="4499"/>
                      <a:pt x="13587" y="4651"/>
                      <a:pt x="12857" y="4681"/>
                    </a:cubicBezTo>
                    <a:cubicBezTo>
                      <a:pt x="12265" y="4736"/>
                      <a:pt x="11679" y="4760"/>
                      <a:pt x="11098" y="4760"/>
                    </a:cubicBezTo>
                    <a:cubicBezTo>
                      <a:pt x="8761" y="4760"/>
                      <a:pt x="6502" y="4366"/>
                      <a:pt x="4164" y="3952"/>
                    </a:cubicBezTo>
                    <a:cubicBezTo>
                      <a:pt x="3942" y="3907"/>
                      <a:pt x="3703" y="3879"/>
                      <a:pt x="3460" y="3879"/>
                    </a:cubicBezTo>
                    <a:cubicBezTo>
                      <a:pt x="3371" y="3879"/>
                      <a:pt x="3281" y="3883"/>
                      <a:pt x="3192" y="3891"/>
                    </a:cubicBezTo>
                    <a:cubicBezTo>
                      <a:pt x="4620" y="6384"/>
                      <a:pt x="6505" y="8572"/>
                      <a:pt x="8754" y="10396"/>
                    </a:cubicBezTo>
                    <a:cubicBezTo>
                      <a:pt x="9210" y="10821"/>
                      <a:pt x="9635" y="11308"/>
                      <a:pt x="10000" y="11855"/>
                    </a:cubicBezTo>
                    <a:cubicBezTo>
                      <a:pt x="10213" y="12341"/>
                      <a:pt x="10091" y="13192"/>
                      <a:pt x="10487" y="13223"/>
                    </a:cubicBezTo>
                    <a:cubicBezTo>
                      <a:pt x="10882" y="13223"/>
                      <a:pt x="10942" y="13739"/>
                      <a:pt x="10942" y="14651"/>
                    </a:cubicBezTo>
                    <a:cubicBezTo>
                      <a:pt x="10942" y="15320"/>
                      <a:pt x="10882" y="17326"/>
                      <a:pt x="10882" y="18511"/>
                    </a:cubicBezTo>
                    <a:cubicBezTo>
                      <a:pt x="10758" y="18960"/>
                      <a:pt x="11193" y="19188"/>
                      <a:pt x="11622" y="19188"/>
                    </a:cubicBezTo>
                    <a:cubicBezTo>
                      <a:pt x="12036" y="19188"/>
                      <a:pt x="12445" y="18975"/>
                      <a:pt x="12341" y="18542"/>
                    </a:cubicBezTo>
                    <a:lnTo>
                      <a:pt x="12341" y="14773"/>
                    </a:lnTo>
                    <a:cubicBezTo>
                      <a:pt x="12310" y="13527"/>
                      <a:pt x="12645" y="13344"/>
                      <a:pt x="12979" y="13192"/>
                    </a:cubicBezTo>
                    <a:cubicBezTo>
                      <a:pt x="13344" y="13071"/>
                      <a:pt x="13313" y="12189"/>
                      <a:pt x="13374" y="11764"/>
                    </a:cubicBezTo>
                    <a:cubicBezTo>
                      <a:pt x="13435" y="11308"/>
                      <a:pt x="14408" y="10487"/>
                      <a:pt x="14408" y="10487"/>
                    </a:cubicBezTo>
                    <a:cubicBezTo>
                      <a:pt x="16930" y="8572"/>
                      <a:pt x="20183" y="4773"/>
                      <a:pt x="21946" y="1"/>
                    </a:cubicBezTo>
                    <a:close/>
                    <a:moveTo>
                      <a:pt x="11847" y="22221"/>
                    </a:moveTo>
                    <a:cubicBezTo>
                      <a:pt x="11703" y="22221"/>
                      <a:pt x="11560" y="22279"/>
                      <a:pt x="11459" y="22402"/>
                    </a:cubicBezTo>
                    <a:cubicBezTo>
                      <a:pt x="11155" y="22767"/>
                      <a:pt x="11398" y="23284"/>
                      <a:pt x="11854" y="23314"/>
                    </a:cubicBezTo>
                    <a:cubicBezTo>
                      <a:pt x="12189" y="23284"/>
                      <a:pt x="12432" y="23010"/>
                      <a:pt x="12401" y="22676"/>
                    </a:cubicBezTo>
                    <a:cubicBezTo>
                      <a:pt x="12344" y="22388"/>
                      <a:pt x="12093" y="22221"/>
                      <a:pt x="11847" y="22221"/>
                    </a:cubicBezTo>
                    <a:close/>
                    <a:moveTo>
                      <a:pt x="9834" y="22667"/>
                    </a:moveTo>
                    <a:cubicBezTo>
                      <a:pt x="9323" y="22667"/>
                      <a:pt x="9050" y="23280"/>
                      <a:pt x="9392" y="23679"/>
                    </a:cubicBezTo>
                    <a:cubicBezTo>
                      <a:pt x="9516" y="23823"/>
                      <a:pt x="9678" y="23887"/>
                      <a:pt x="9839" y="23887"/>
                    </a:cubicBezTo>
                    <a:cubicBezTo>
                      <a:pt x="10151" y="23887"/>
                      <a:pt x="10456" y="23645"/>
                      <a:pt x="10456" y="23284"/>
                    </a:cubicBezTo>
                    <a:cubicBezTo>
                      <a:pt x="10487" y="22980"/>
                      <a:pt x="10243" y="22706"/>
                      <a:pt x="9970" y="22676"/>
                    </a:cubicBezTo>
                    <a:lnTo>
                      <a:pt x="9939" y="22676"/>
                    </a:lnTo>
                    <a:cubicBezTo>
                      <a:pt x="9903" y="22670"/>
                      <a:pt x="9868" y="22667"/>
                      <a:pt x="9834" y="22667"/>
                    </a:cubicBezTo>
                    <a:close/>
                    <a:moveTo>
                      <a:pt x="11821" y="24699"/>
                    </a:moveTo>
                    <a:cubicBezTo>
                      <a:pt x="11140" y="24699"/>
                      <a:pt x="10487" y="25222"/>
                      <a:pt x="10487" y="26019"/>
                    </a:cubicBezTo>
                    <a:cubicBezTo>
                      <a:pt x="10426" y="26718"/>
                      <a:pt x="10942" y="27296"/>
                      <a:pt x="11642" y="27357"/>
                    </a:cubicBezTo>
                    <a:lnTo>
                      <a:pt x="11642" y="27326"/>
                    </a:lnTo>
                    <a:cubicBezTo>
                      <a:pt x="11713" y="27337"/>
                      <a:pt x="11783" y="27342"/>
                      <a:pt x="11851" y="27342"/>
                    </a:cubicBezTo>
                    <a:cubicBezTo>
                      <a:pt x="12942" y="27342"/>
                      <a:pt x="13571" y="26026"/>
                      <a:pt x="12827" y="25168"/>
                    </a:cubicBezTo>
                    <a:cubicBezTo>
                      <a:pt x="12544" y="24844"/>
                      <a:pt x="12179" y="24699"/>
                      <a:pt x="11821" y="24699"/>
                    </a:cubicBezTo>
                    <a:close/>
                    <a:moveTo>
                      <a:pt x="3473" y="24060"/>
                    </a:moveTo>
                    <a:cubicBezTo>
                      <a:pt x="3016" y="24060"/>
                      <a:pt x="2572" y="24340"/>
                      <a:pt x="2401" y="24834"/>
                    </a:cubicBezTo>
                    <a:cubicBezTo>
                      <a:pt x="851" y="28177"/>
                      <a:pt x="30" y="31825"/>
                      <a:pt x="0" y="35533"/>
                    </a:cubicBezTo>
                    <a:lnTo>
                      <a:pt x="0" y="36566"/>
                    </a:lnTo>
                    <a:lnTo>
                      <a:pt x="23253" y="36566"/>
                    </a:lnTo>
                    <a:lnTo>
                      <a:pt x="23253" y="35533"/>
                    </a:lnTo>
                    <a:cubicBezTo>
                      <a:pt x="23253" y="33831"/>
                      <a:pt x="23070" y="32129"/>
                      <a:pt x="22736" y="30457"/>
                    </a:cubicBezTo>
                    <a:cubicBezTo>
                      <a:pt x="22634" y="29845"/>
                      <a:pt x="22104" y="29404"/>
                      <a:pt x="21522" y="29404"/>
                    </a:cubicBezTo>
                    <a:cubicBezTo>
                      <a:pt x="21411" y="29404"/>
                      <a:pt x="21298" y="29420"/>
                      <a:pt x="21186" y="29454"/>
                    </a:cubicBezTo>
                    <a:cubicBezTo>
                      <a:pt x="21034" y="29515"/>
                      <a:pt x="20912" y="29545"/>
                      <a:pt x="20791" y="29606"/>
                    </a:cubicBezTo>
                    <a:cubicBezTo>
                      <a:pt x="19919" y="29835"/>
                      <a:pt x="19047" y="29943"/>
                      <a:pt x="18161" y="29943"/>
                    </a:cubicBezTo>
                    <a:cubicBezTo>
                      <a:pt x="17874" y="29943"/>
                      <a:pt x="17586" y="29932"/>
                      <a:pt x="17295" y="29910"/>
                    </a:cubicBezTo>
                    <a:cubicBezTo>
                      <a:pt x="15654" y="29849"/>
                      <a:pt x="14012" y="29606"/>
                      <a:pt x="12401" y="29180"/>
                    </a:cubicBezTo>
                    <a:cubicBezTo>
                      <a:pt x="11307" y="28846"/>
                      <a:pt x="10274" y="28420"/>
                      <a:pt x="9271" y="27904"/>
                    </a:cubicBezTo>
                    <a:cubicBezTo>
                      <a:pt x="7447" y="26931"/>
                      <a:pt x="5775" y="25746"/>
                      <a:pt x="4255" y="24378"/>
                    </a:cubicBezTo>
                    <a:cubicBezTo>
                      <a:pt x="4027" y="24161"/>
                      <a:pt x="3748" y="24060"/>
                      <a:pt x="3473" y="240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1758;p60">
                <a:extLst>
                  <a:ext uri="{FF2B5EF4-FFF2-40B4-BE49-F238E27FC236}">
                    <a16:creationId xmlns:a16="http://schemas.microsoft.com/office/drawing/2014/main" id="{9B76D21E-4D96-595B-E07F-F160D6D59C25}"/>
                  </a:ext>
                </a:extLst>
              </p:cNvPr>
              <p:cNvSpPr/>
              <p:nvPr/>
            </p:nvSpPr>
            <p:spPr>
              <a:xfrm>
                <a:off x="752271" y="3948761"/>
                <a:ext cx="134129" cy="99933"/>
              </a:xfrm>
              <a:custGeom>
                <a:avLst/>
                <a:gdLst/>
                <a:ahLst/>
                <a:cxnLst/>
                <a:rect l="l" t="t" r="r" b="b"/>
                <a:pathLst>
                  <a:path w="4652" h="3466" extrusionOk="0">
                    <a:moveTo>
                      <a:pt x="4651" y="0"/>
                    </a:moveTo>
                    <a:lnTo>
                      <a:pt x="4651" y="0"/>
                    </a:lnTo>
                    <a:cubicBezTo>
                      <a:pt x="4317" y="61"/>
                      <a:pt x="4013" y="152"/>
                      <a:pt x="3709" y="274"/>
                    </a:cubicBezTo>
                    <a:cubicBezTo>
                      <a:pt x="2341" y="882"/>
                      <a:pt x="1216" y="2067"/>
                      <a:pt x="1" y="3009"/>
                    </a:cubicBezTo>
                    <a:cubicBezTo>
                      <a:pt x="426" y="3313"/>
                      <a:pt x="943" y="3465"/>
                      <a:pt x="1460" y="3465"/>
                    </a:cubicBezTo>
                    <a:cubicBezTo>
                      <a:pt x="2645" y="3435"/>
                      <a:pt x="3679" y="2675"/>
                      <a:pt x="4074" y="1581"/>
                    </a:cubicBezTo>
                    <a:cubicBezTo>
                      <a:pt x="4286" y="1064"/>
                      <a:pt x="4469" y="517"/>
                      <a:pt x="4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1759;p60">
                <a:extLst>
                  <a:ext uri="{FF2B5EF4-FFF2-40B4-BE49-F238E27FC236}">
                    <a16:creationId xmlns:a16="http://schemas.microsoft.com/office/drawing/2014/main" id="{798A1B19-9828-109E-BD92-73837EF8B00C}"/>
                  </a:ext>
                </a:extLst>
              </p:cNvPr>
              <p:cNvSpPr/>
              <p:nvPr/>
            </p:nvSpPr>
            <p:spPr>
              <a:xfrm>
                <a:off x="247471" y="3654295"/>
                <a:ext cx="321655" cy="1345267"/>
              </a:xfrm>
              <a:custGeom>
                <a:avLst/>
                <a:gdLst/>
                <a:ahLst/>
                <a:cxnLst/>
                <a:rect l="l" t="t" r="r" b="b"/>
                <a:pathLst>
                  <a:path w="11156" h="46658" extrusionOk="0">
                    <a:moveTo>
                      <a:pt x="1" y="0"/>
                    </a:moveTo>
                    <a:lnTo>
                      <a:pt x="1" y="3131"/>
                    </a:lnTo>
                    <a:cubicBezTo>
                      <a:pt x="1" y="12037"/>
                      <a:pt x="5168" y="19605"/>
                      <a:pt x="9119" y="22706"/>
                    </a:cubicBezTo>
                    <a:cubicBezTo>
                      <a:pt x="9515" y="23040"/>
                      <a:pt x="9515" y="23648"/>
                      <a:pt x="9119" y="23982"/>
                    </a:cubicBezTo>
                    <a:cubicBezTo>
                      <a:pt x="5168" y="27083"/>
                      <a:pt x="1" y="34621"/>
                      <a:pt x="1" y="43557"/>
                    </a:cubicBezTo>
                    <a:lnTo>
                      <a:pt x="1" y="46657"/>
                    </a:lnTo>
                    <a:lnTo>
                      <a:pt x="3587" y="46657"/>
                    </a:lnTo>
                    <a:lnTo>
                      <a:pt x="3587" y="43557"/>
                    </a:lnTo>
                    <a:cubicBezTo>
                      <a:pt x="3587" y="36992"/>
                      <a:pt x="5411" y="31156"/>
                      <a:pt x="7569" y="27295"/>
                    </a:cubicBezTo>
                    <a:cubicBezTo>
                      <a:pt x="7622" y="27163"/>
                      <a:pt x="7790" y="27077"/>
                      <a:pt x="7953" y="27077"/>
                    </a:cubicBezTo>
                    <a:cubicBezTo>
                      <a:pt x="7978" y="27077"/>
                      <a:pt x="8002" y="27079"/>
                      <a:pt x="8025" y="27083"/>
                    </a:cubicBezTo>
                    <a:cubicBezTo>
                      <a:pt x="8360" y="27143"/>
                      <a:pt x="8512" y="27539"/>
                      <a:pt x="8360" y="27843"/>
                    </a:cubicBezTo>
                    <a:cubicBezTo>
                      <a:pt x="6171" y="32797"/>
                      <a:pt x="5077" y="38147"/>
                      <a:pt x="5107" y="43557"/>
                    </a:cubicBezTo>
                    <a:lnTo>
                      <a:pt x="5107" y="46657"/>
                    </a:lnTo>
                    <a:lnTo>
                      <a:pt x="7265" y="46657"/>
                    </a:lnTo>
                    <a:lnTo>
                      <a:pt x="7265" y="43557"/>
                    </a:lnTo>
                    <a:cubicBezTo>
                      <a:pt x="7265" y="34621"/>
                      <a:pt x="9393" y="27083"/>
                      <a:pt x="11004" y="23982"/>
                    </a:cubicBezTo>
                    <a:cubicBezTo>
                      <a:pt x="11156" y="23557"/>
                      <a:pt x="11156" y="23101"/>
                      <a:pt x="10974" y="22675"/>
                    </a:cubicBezTo>
                    <a:cubicBezTo>
                      <a:pt x="9363" y="19575"/>
                      <a:pt x="7265" y="12037"/>
                      <a:pt x="7265" y="3101"/>
                    </a:cubicBezTo>
                    <a:lnTo>
                      <a:pt x="7265" y="0"/>
                    </a:lnTo>
                    <a:lnTo>
                      <a:pt x="5107" y="0"/>
                    </a:lnTo>
                    <a:lnTo>
                      <a:pt x="5107" y="3101"/>
                    </a:lnTo>
                    <a:cubicBezTo>
                      <a:pt x="5107" y="7477"/>
                      <a:pt x="5806" y="11824"/>
                      <a:pt x="7204" y="15988"/>
                    </a:cubicBezTo>
                    <a:cubicBezTo>
                      <a:pt x="7351" y="16341"/>
                      <a:pt x="7101" y="16750"/>
                      <a:pt x="6700" y="16750"/>
                    </a:cubicBezTo>
                    <a:cubicBezTo>
                      <a:pt x="6686" y="16750"/>
                      <a:pt x="6672" y="16749"/>
                      <a:pt x="6657" y="16748"/>
                    </a:cubicBezTo>
                    <a:cubicBezTo>
                      <a:pt x="6475" y="16718"/>
                      <a:pt x="6353" y="16596"/>
                      <a:pt x="6293" y="16444"/>
                    </a:cubicBezTo>
                    <a:cubicBezTo>
                      <a:pt x="4499" y="12219"/>
                      <a:pt x="3557" y="7690"/>
                      <a:pt x="3557" y="3131"/>
                    </a:cubicBezTo>
                    <a:lnTo>
                      <a:pt x="355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1760;p60">
                <a:extLst>
                  <a:ext uri="{FF2B5EF4-FFF2-40B4-BE49-F238E27FC236}">
                    <a16:creationId xmlns:a16="http://schemas.microsoft.com/office/drawing/2014/main" id="{4582AC95-7100-F61F-B969-242558BEE819}"/>
                  </a:ext>
                </a:extLst>
              </p:cNvPr>
              <p:cNvSpPr/>
              <p:nvPr/>
            </p:nvSpPr>
            <p:spPr>
              <a:xfrm>
                <a:off x="357900" y="4057950"/>
                <a:ext cx="210362" cy="268546"/>
              </a:xfrm>
              <a:custGeom>
                <a:avLst/>
                <a:gdLst/>
                <a:ahLst/>
                <a:cxnLst/>
                <a:rect l="l" t="t" r="r" b="b"/>
                <a:pathLst>
                  <a:path w="7296" h="9314" extrusionOk="0">
                    <a:moveTo>
                      <a:pt x="264" y="1"/>
                    </a:moveTo>
                    <a:cubicBezTo>
                      <a:pt x="178" y="1"/>
                      <a:pt x="90" y="4"/>
                      <a:pt x="1" y="13"/>
                    </a:cubicBezTo>
                    <a:cubicBezTo>
                      <a:pt x="1429" y="2475"/>
                      <a:pt x="3314" y="4663"/>
                      <a:pt x="5563" y="6487"/>
                    </a:cubicBezTo>
                    <a:cubicBezTo>
                      <a:pt x="6019" y="6912"/>
                      <a:pt x="6444" y="7399"/>
                      <a:pt x="6809" y="7946"/>
                    </a:cubicBezTo>
                    <a:cubicBezTo>
                      <a:pt x="7022" y="8432"/>
                      <a:pt x="6900" y="9283"/>
                      <a:pt x="7296" y="9314"/>
                    </a:cubicBezTo>
                    <a:cubicBezTo>
                      <a:pt x="7296" y="9070"/>
                      <a:pt x="7235" y="8858"/>
                      <a:pt x="7144" y="8645"/>
                    </a:cubicBezTo>
                    <a:cubicBezTo>
                      <a:pt x="6323" y="7034"/>
                      <a:pt x="5350" y="4238"/>
                      <a:pt x="4621" y="651"/>
                    </a:cubicBezTo>
                    <a:cubicBezTo>
                      <a:pt x="4043" y="560"/>
                      <a:pt x="3466" y="468"/>
                      <a:pt x="2888" y="377"/>
                    </a:cubicBezTo>
                    <a:lnTo>
                      <a:pt x="2888" y="377"/>
                    </a:lnTo>
                    <a:cubicBezTo>
                      <a:pt x="3040" y="924"/>
                      <a:pt x="3192" y="1472"/>
                      <a:pt x="3374" y="1958"/>
                    </a:cubicBezTo>
                    <a:cubicBezTo>
                      <a:pt x="3550" y="2339"/>
                      <a:pt x="3274" y="2719"/>
                      <a:pt x="2901" y="2719"/>
                    </a:cubicBezTo>
                    <a:cubicBezTo>
                      <a:pt x="2886" y="2719"/>
                      <a:pt x="2872" y="2719"/>
                      <a:pt x="2858" y="2718"/>
                    </a:cubicBezTo>
                    <a:cubicBezTo>
                      <a:pt x="2675" y="2687"/>
                      <a:pt x="2523" y="2596"/>
                      <a:pt x="2463" y="2414"/>
                    </a:cubicBezTo>
                    <a:cubicBezTo>
                      <a:pt x="2159" y="1715"/>
                      <a:pt x="1885" y="955"/>
                      <a:pt x="1612" y="195"/>
                    </a:cubicBezTo>
                    <a:lnTo>
                      <a:pt x="973" y="73"/>
                    </a:lnTo>
                    <a:cubicBezTo>
                      <a:pt x="728" y="29"/>
                      <a:pt x="500" y="1"/>
                      <a:pt x="26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761;p60">
                <a:extLst>
                  <a:ext uri="{FF2B5EF4-FFF2-40B4-BE49-F238E27FC236}">
                    <a16:creationId xmlns:a16="http://schemas.microsoft.com/office/drawing/2014/main" id="{E1556D04-97A0-E886-9F17-7D9692E909C3}"/>
                  </a:ext>
                </a:extLst>
              </p:cNvPr>
              <p:cNvSpPr/>
              <p:nvPr/>
            </p:nvSpPr>
            <p:spPr>
              <a:xfrm>
                <a:off x="265895" y="4639444"/>
                <a:ext cx="119194" cy="360118"/>
              </a:xfrm>
              <a:custGeom>
                <a:avLst/>
                <a:gdLst/>
                <a:ahLst/>
                <a:cxnLst/>
                <a:rect l="l" t="t" r="r" b="b"/>
                <a:pathLst>
                  <a:path w="4134" h="12490" extrusionOk="0">
                    <a:moveTo>
                      <a:pt x="3469" y="0"/>
                    </a:moveTo>
                    <a:cubicBezTo>
                      <a:pt x="3009" y="0"/>
                      <a:pt x="2563" y="270"/>
                      <a:pt x="2401" y="757"/>
                    </a:cubicBezTo>
                    <a:cubicBezTo>
                      <a:pt x="851" y="4100"/>
                      <a:pt x="30" y="7748"/>
                      <a:pt x="0" y="11456"/>
                    </a:cubicBezTo>
                    <a:lnTo>
                      <a:pt x="0" y="12489"/>
                    </a:lnTo>
                    <a:lnTo>
                      <a:pt x="2948" y="12489"/>
                    </a:lnTo>
                    <a:lnTo>
                      <a:pt x="2948" y="9389"/>
                    </a:lnTo>
                    <a:cubicBezTo>
                      <a:pt x="2948" y="6289"/>
                      <a:pt x="3344" y="3219"/>
                      <a:pt x="4134" y="210"/>
                    </a:cubicBezTo>
                    <a:cubicBezTo>
                      <a:pt x="3931" y="68"/>
                      <a:pt x="3698" y="0"/>
                      <a:pt x="3469"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1762;p60">
                <a:extLst>
                  <a:ext uri="{FF2B5EF4-FFF2-40B4-BE49-F238E27FC236}">
                    <a16:creationId xmlns:a16="http://schemas.microsoft.com/office/drawing/2014/main" id="{F524FD54-56AF-526D-404F-C98F09007D09}"/>
                  </a:ext>
                </a:extLst>
              </p:cNvPr>
              <p:cNvSpPr/>
              <p:nvPr/>
            </p:nvSpPr>
            <p:spPr>
              <a:xfrm>
                <a:off x="394719" y="4674389"/>
                <a:ext cx="74503" cy="325173"/>
              </a:xfrm>
              <a:custGeom>
                <a:avLst/>
                <a:gdLst/>
                <a:ahLst/>
                <a:cxnLst/>
                <a:rect l="l" t="t" r="r" b="b"/>
                <a:pathLst>
                  <a:path w="2584" h="11278" extrusionOk="0">
                    <a:moveTo>
                      <a:pt x="821" y="1"/>
                    </a:moveTo>
                    <a:cubicBezTo>
                      <a:pt x="274" y="2675"/>
                      <a:pt x="0" y="5411"/>
                      <a:pt x="0" y="8147"/>
                    </a:cubicBezTo>
                    <a:lnTo>
                      <a:pt x="0" y="11277"/>
                    </a:lnTo>
                    <a:lnTo>
                      <a:pt x="2158" y="11277"/>
                    </a:lnTo>
                    <a:lnTo>
                      <a:pt x="2158" y="8147"/>
                    </a:lnTo>
                    <a:cubicBezTo>
                      <a:pt x="2158" y="5867"/>
                      <a:pt x="2310" y="3557"/>
                      <a:pt x="2584" y="1277"/>
                    </a:cubicBezTo>
                    <a:cubicBezTo>
                      <a:pt x="1976" y="882"/>
                      <a:pt x="1398" y="457"/>
                      <a:pt x="82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1763;p60">
                <a:extLst>
                  <a:ext uri="{FF2B5EF4-FFF2-40B4-BE49-F238E27FC236}">
                    <a16:creationId xmlns:a16="http://schemas.microsoft.com/office/drawing/2014/main" id="{67E77E99-E6E5-2CC7-649C-0A98E712563D}"/>
                  </a:ext>
                </a:extLst>
              </p:cNvPr>
              <p:cNvSpPr/>
              <p:nvPr/>
            </p:nvSpPr>
            <p:spPr>
              <a:xfrm>
                <a:off x="105500" y="3509671"/>
                <a:ext cx="991233" cy="147276"/>
              </a:xfrm>
              <a:custGeom>
                <a:avLst/>
                <a:gdLst/>
                <a:ahLst/>
                <a:cxnLst/>
                <a:rect l="l" t="t" r="r" b="b"/>
                <a:pathLst>
                  <a:path w="34379" h="5108" extrusionOk="0">
                    <a:moveTo>
                      <a:pt x="1" y="1"/>
                    </a:moveTo>
                    <a:lnTo>
                      <a:pt x="1" y="3010"/>
                    </a:lnTo>
                    <a:cubicBezTo>
                      <a:pt x="1" y="4165"/>
                      <a:pt x="1095" y="5107"/>
                      <a:pt x="2371" y="5107"/>
                    </a:cubicBezTo>
                    <a:lnTo>
                      <a:pt x="32007" y="5107"/>
                    </a:lnTo>
                    <a:cubicBezTo>
                      <a:pt x="33314" y="5107"/>
                      <a:pt x="34378" y="4165"/>
                      <a:pt x="34378" y="3010"/>
                    </a:cubicBez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764;p60">
                <a:extLst>
                  <a:ext uri="{FF2B5EF4-FFF2-40B4-BE49-F238E27FC236}">
                    <a16:creationId xmlns:a16="http://schemas.microsoft.com/office/drawing/2014/main" id="{A5E29F8C-EF57-6DB7-DEC5-30D00ECB10AE}"/>
                  </a:ext>
                </a:extLst>
              </p:cNvPr>
              <p:cNvSpPr/>
              <p:nvPr/>
            </p:nvSpPr>
            <p:spPr>
              <a:xfrm>
                <a:off x="398208" y="3563156"/>
                <a:ext cx="79780" cy="93792"/>
              </a:xfrm>
              <a:custGeom>
                <a:avLst/>
                <a:gdLst/>
                <a:ahLst/>
                <a:cxnLst/>
                <a:rect l="l" t="t" r="r" b="b"/>
                <a:pathLst>
                  <a:path w="2767" h="3253" extrusionOk="0">
                    <a:moveTo>
                      <a:pt x="1" y="0"/>
                    </a:moveTo>
                    <a:lnTo>
                      <a:pt x="1" y="3252"/>
                    </a:lnTo>
                    <a:lnTo>
                      <a:pt x="2767" y="3252"/>
                    </a:lnTo>
                    <a:lnTo>
                      <a:pt x="2767" y="0"/>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765;p60">
                <a:extLst>
                  <a:ext uri="{FF2B5EF4-FFF2-40B4-BE49-F238E27FC236}">
                    <a16:creationId xmlns:a16="http://schemas.microsoft.com/office/drawing/2014/main" id="{F67AF9E1-2498-990A-6D48-422CAC7B5F76}"/>
                  </a:ext>
                </a:extLst>
              </p:cNvPr>
              <p:cNvSpPr/>
              <p:nvPr/>
            </p:nvSpPr>
            <p:spPr>
              <a:xfrm>
                <a:off x="858317" y="3509671"/>
                <a:ext cx="166537" cy="147276"/>
              </a:xfrm>
              <a:custGeom>
                <a:avLst/>
                <a:gdLst/>
                <a:ahLst/>
                <a:cxnLst/>
                <a:rect l="l" t="t" r="r" b="b"/>
                <a:pathLst>
                  <a:path w="5776" h="5108" extrusionOk="0">
                    <a:moveTo>
                      <a:pt x="1" y="1"/>
                    </a:moveTo>
                    <a:lnTo>
                      <a:pt x="1" y="5107"/>
                    </a:lnTo>
                    <a:lnTo>
                      <a:pt x="5776" y="5107"/>
                    </a:lnTo>
                    <a:lnTo>
                      <a:pt x="5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766;p60">
                <a:extLst>
                  <a:ext uri="{FF2B5EF4-FFF2-40B4-BE49-F238E27FC236}">
                    <a16:creationId xmlns:a16="http://schemas.microsoft.com/office/drawing/2014/main" id="{BA3D2880-C6FC-9C54-0F9B-FE5E040E1D2B}"/>
                  </a:ext>
                </a:extLst>
              </p:cNvPr>
              <p:cNvSpPr/>
              <p:nvPr/>
            </p:nvSpPr>
            <p:spPr>
              <a:xfrm>
                <a:off x="105500" y="3509671"/>
                <a:ext cx="256811" cy="147276"/>
              </a:xfrm>
              <a:custGeom>
                <a:avLst/>
                <a:gdLst/>
                <a:ahLst/>
                <a:cxnLst/>
                <a:rect l="l" t="t" r="r" b="b"/>
                <a:pathLst>
                  <a:path w="8907" h="5108" extrusionOk="0">
                    <a:moveTo>
                      <a:pt x="1" y="1"/>
                    </a:moveTo>
                    <a:lnTo>
                      <a:pt x="1" y="3010"/>
                    </a:lnTo>
                    <a:cubicBezTo>
                      <a:pt x="1" y="4165"/>
                      <a:pt x="1095" y="5107"/>
                      <a:pt x="2371" y="5107"/>
                    </a:cubicBezTo>
                    <a:lnTo>
                      <a:pt x="8907" y="5107"/>
                    </a:lnTo>
                    <a:lnTo>
                      <a:pt x="8907" y="1"/>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767;p60">
                <a:extLst>
                  <a:ext uri="{FF2B5EF4-FFF2-40B4-BE49-F238E27FC236}">
                    <a16:creationId xmlns:a16="http://schemas.microsoft.com/office/drawing/2014/main" id="{E0F8F22C-CB61-98BA-F3DE-382EE178F69E}"/>
                  </a:ext>
                </a:extLst>
              </p:cNvPr>
              <p:cNvSpPr/>
              <p:nvPr/>
            </p:nvSpPr>
            <p:spPr>
              <a:xfrm>
                <a:off x="105500" y="3509671"/>
                <a:ext cx="991233" cy="53513"/>
              </a:xfrm>
              <a:custGeom>
                <a:avLst/>
                <a:gdLst/>
                <a:ahLst/>
                <a:cxnLst/>
                <a:rect l="l" t="t" r="r" b="b"/>
                <a:pathLst>
                  <a:path w="34379" h="1856" extrusionOk="0">
                    <a:moveTo>
                      <a:pt x="1" y="1"/>
                    </a:moveTo>
                    <a:lnTo>
                      <a:pt x="1" y="1855"/>
                    </a:lnTo>
                    <a:lnTo>
                      <a:pt x="34378" y="1855"/>
                    </a:ln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768;p60">
                <a:extLst>
                  <a:ext uri="{FF2B5EF4-FFF2-40B4-BE49-F238E27FC236}">
                    <a16:creationId xmlns:a16="http://schemas.microsoft.com/office/drawing/2014/main" id="{9B0293F0-2E21-BEA0-A2BE-A7E77BBED253}"/>
                  </a:ext>
                </a:extLst>
              </p:cNvPr>
              <p:cNvSpPr/>
              <p:nvPr/>
            </p:nvSpPr>
            <p:spPr>
              <a:xfrm>
                <a:off x="773319" y="3509671"/>
                <a:ext cx="251535" cy="53513"/>
              </a:xfrm>
              <a:custGeom>
                <a:avLst/>
                <a:gdLst/>
                <a:ahLst/>
                <a:cxnLst/>
                <a:rect l="l" t="t" r="r" b="b"/>
                <a:pathLst>
                  <a:path w="8724" h="1856" extrusionOk="0">
                    <a:moveTo>
                      <a:pt x="0" y="1"/>
                    </a:moveTo>
                    <a:lnTo>
                      <a:pt x="0" y="1855"/>
                    </a:lnTo>
                    <a:lnTo>
                      <a:pt x="8724" y="1855"/>
                    </a:lnTo>
                    <a:lnTo>
                      <a:pt x="87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769;p60">
                <a:extLst>
                  <a:ext uri="{FF2B5EF4-FFF2-40B4-BE49-F238E27FC236}">
                    <a16:creationId xmlns:a16="http://schemas.microsoft.com/office/drawing/2014/main" id="{1B35A3B0-3455-D0B6-7A66-7C4F987EFBD5}"/>
                  </a:ext>
                </a:extLst>
              </p:cNvPr>
              <p:cNvSpPr/>
              <p:nvPr/>
            </p:nvSpPr>
            <p:spPr>
              <a:xfrm>
                <a:off x="650607" y="3509671"/>
                <a:ext cx="66632" cy="53513"/>
              </a:xfrm>
              <a:custGeom>
                <a:avLst/>
                <a:gdLst/>
                <a:ahLst/>
                <a:cxnLst/>
                <a:rect l="l" t="t" r="r" b="b"/>
                <a:pathLst>
                  <a:path w="2311" h="1856" extrusionOk="0">
                    <a:moveTo>
                      <a:pt x="1" y="1"/>
                    </a:moveTo>
                    <a:lnTo>
                      <a:pt x="1" y="1855"/>
                    </a:lnTo>
                    <a:lnTo>
                      <a:pt x="2311" y="1855"/>
                    </a:lnTo>
                    <a:lnTo>
                      <a:pt x="2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770;p60">
                <a:extLst>
                  <a:ext uri="{FF2B5EF4-FFF2-40B4-BE49-F238E27FC236}">
                    <a16:creationId xmlns:a16="http://schemas.microsoft.com/office/drawing/2014/main" id="{5643985E-6286-1EC8-3E1C-6FC3905049E6}"/>
                  </a:ext>
                </a:extLst>
              </p:cNvPr>
              <p:cNvSpPr/>
              <p:nvPr/>
            </p:nvSpPr>
            <p:spPr>
              <a:xfrm>
                <a:off x="105500" y="3509671"/>
                <a:ext cx="232275" cy="53513"/>
              </a:xfrm>
              <a:custGeom>
                <a:avLst/>
                <a:gdLst/>
                <a:ahLst/>
                <a:cxnLst/>
                <a:rect l="l" t="t" r="r" b="b"/>
                <a:pathLst>
                  <a:path w="8056" h="1856" extrusionOk="0">
                    <a:moveTo>
                      <a:pt x="1" y="1"/>
                    </a:moveTo>
                    <a:lnTo>
                      <a:pt x="1" y="1855"/>
                    </a:lnTo>
                    <a:lnTo>
                      <a:pt x="8055" y="1855"/>
                    </a:lnTo>
                    <a:lnTo>
                      <a:pt x="8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771;p60">
                <a:extLst>
                  <a:ext uri="{FF2B5EF4-FFF2-40B4-BE49-F238E27FC236}">
                    <a16:creationId xmlns:a16="http://schemas.microsoft.com/office/drawing/2014/main" id="{83000589-620E-6CE5-399C-332ADACD9ADA}"/>
                  </a:ext>
                </a:extLst>
              </p:cNvPr>
              <p:cNvSpPr/>
              <p:nvPr/>
            </p:nvSpPr>
            <p:spPr>
              <a:xfrm>
                <a:off x="105500" y="4996015"/>
                <a:ext cx="991233" cy="147276"/>
              </a:xfrm>
              <a:custGeom>
                <a:avLst/>
                <a:gdLst/>
                <a:ahLst/>
                <a:cxnLst/>
                <a:rect l="l" t="t" r="r" b="b"/>
                <a:pathLst>
                  <a:path w="34379" h="5108" extrusionOk="0">
                    <a:moveTo>
                      <a:pt x="2371" y="1"/>
                    </a:moveTo>
                    <a:cubicBezTo>
                      <a:pt x="1064" y="1"/>
                      <a:pt x="1" y="943"/>
                      <a:pt x="1" y="2098"/>
                    </a:cubicBezTo>
                    <a:lnTo>
                      <a:pt x="1" y="5107"/>
                    </a:lnTo>
                    <a:lnTo>
                      <a:pt x="34378" y="5107"/>
                    </a:lnTo>
                    <a:lnTo>
                      <a:pt x="34378" y="2128"/>
                    </a:lnTo>
                    <a:cubicBezTo>
                      <a:pt x="34378" y="943"/>
                      <a:pt x="33314" y="1"/>
                      <a:pt x="3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772;p60">
                <a:extLst>
                  <a:ext uri="{FF2B5EF4-FFF2-40B4-BE49-F238E27FC236}">
                    <a16:creationId xmlns:a16="http://schemas.microsoft.com/office/drawing/2014/main" id="{15CEE13E-F115-5C51-59A5-3695C80F7331}"/>
                  </a:ext>
                </a:extLst>
              </p:cNvPr>
              <p:cNvSpPr/>
              <p:nvPr/>
            </p:nvSpPr>
            <p:spPr>
              <a:xfrm>
                <a:off x="724217" y="4996015"/>
                <a:ext cx="80673" cy="93821"/>
              </a:xfrm>
              <a:custGeom>
                <a:avLst/>
                <a:gdLst/>
                <a:ahLst/>
                <a:cxnLst/>
                <a:rect l="l" t="t" r="r" b="b"/>
                <a:pathLst>
                  <a:path w="2798" h="3254" extrusionOk="0">
                    <a:moveTo>
                      <a:pt x="1" y="1"/>
                    </a:moveTo>
                    <a:lnTo>
                      <a:pt x="1" y="3253"/>
                    </a:lnTo>
                    <a:lnTo>
                      <a:pt x="2797" y="3253"/>
                    </a:lnTo>
                    <a:lnTo>
                      <a:pt x="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773;p60">
                <a:extLst>
                  <a:ext uri="{FF2B5EF4-FFF2-40B4-BE49-F238E27FC236}">
                    <a16:creationId xmlns:a16="http://schemas.microsoft.com/office/drawing/2014/main" id="{210879D0-E511-BA34-5E52-D12CFEA2A1D8}"/>
                  </a:ext>
                </a:extLst>
              </p:cNvPr>
              <p:cNvSpPr/>
              <p:nvPr/>
            </p:nvSpPr>
            <p:spPr>
              <a:xfrm>
                <a:off x="178245" y="4996015"/>
                <a:ext cx="165672" cy="147276"/>
              </a:xfrm>
              <a:custGeom>
                <a:avLst/>
                <a:gdLst/>
                <a:ahLst/>
                <a:cxnLst/>
                <a:rect l="l" t="t" r="r" b="b"/>
                <a:pathLst>
                  <a:path w="5746" h="5108" extrusionOk="0">
                    <a:moveTo>
                      <a:pt x="0" y="1"/>
                    </a:moveTo>
                    <a:lnTo>
                      <a:pt x="0" y="5107"/>
                    </a:lnTo>
                    <a:lnTo>
                      <a:pt x="5745" y="5107"/>
                    </a:lnTo>
                    <a:lnTo>
                      <a:pt x="57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774;p60">
                <a:extLst>
                  <a:ext uri="{FF2B5EF4-FFF2-40B4-BE49-F238E27FC236}">
                    <a16:creationId xmlns:a16="http://schemas.microsoft.com/office/drawing/2014/main" id="{880DBAC3-17CE-277B-8921-5559DDA2710E}"/>
                  </a:ext>
                </a:extLst>
              </p:cNvPr>
              <p:cNvSpPr/>
              <p:nvPr/>
            </p:nvSpPr>
            <p:spPr>
              <a:xfrm>
                <a:off x="839922" y="4996015"/>
                <a:ext cx="256811" cy="147276"/>
              </a:xfrm>
              <a:custGeom>
                <a:avLst/>
                <a:gdLst/>
                <a:ahLst/>
                <a:cxnLst/>
                <a:rect l="l" t="t" r="r" b="b"/>
                <a:pathLst>
                  <a:path w="8907" h="5108" extrusionOk="0">
                    <a:moveTo>
                      <a:pt x="0" y="1"/>
                    </a:moveTo>
                    <a:lnTo>
                      <a:pt x="0" y="5107"/>
                    </a:lnTo>
                    <a:lnTo>
                      <a:pt x="8906" y="5107"/>
                    </a:lnTo>
                    <a:lnTo>
                      <a:pt x="8906" y="2128"/>
                    </a:lnTo>
                    <a:cubicBezTo>
                      <a:pt x="8906" y="943"/>
                      <a:pt x="7842" y="1"/>
                      <a:pt x="6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775;p60">
                <a:extLst>
                  <a:ext uri="{FF2B5EF4-FFF2-40B4-BE49-F238E27FC236}">
                    <a16:creationId xmlns:a16="http://schemas.microsoft.com/office/drawing/2014/main" id="{01254947-1446-99BA-1141-CE2137EF664E}"/>
                  </a:ext>
                </a:extLst>
              </p:cNvPr>
              <p:cNvSpPr/>
              <p:nvPr/>
            </p:nvSpPr>
            <p:spPr>
              <a:xfrm>
                <a:off x="105500" y="5089808"/>
                <a:ext cx="991233" cy="53484"/>
              </a:xfrm>
              <a:custGeom>
                <a:avLst/>
                <a:gdLst/>
                <a:ahLst/>
                <a:cxnLst/>
                <a:rect l="l" t="t" r="r" b="b"/>
                <a:pathLst>
                  <a:path w="34379" h="1855" extrusionOk="0">
                    <a:moveTo>
                      <a:pt x="1" y="0"/>
                    </a:moveTo>
                    <a:lnTo>
                      <a:pt x="1" y="1854"/>
                    </a:lnTo>
                    <a:lnTo>
                      <a:pt x="34378" y="1854"/>
                    </a:lnTo>
                    <a:lnTo>
                      <a:pt x="343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776;p60">
                <a:extLst>
                  <a:ext uri="{FF2B5EF4-FFF2-40B4-BE49-F238E27FC236}">
                    <a16:creationId xmlns:a16="http://schemas.microsoft.com/office/drawing/2014/main" id="{2BFD3E53-DEEC-BE09-3A4A-221CA1A87493}"/>
                  </a:ext>
                </a:extLst>
              </p:cNvPr>
              <p:cNvSpPr/>
              <p:nvPr/>
            </p:nvSpPr>
            <p:spPr>
              <a:xfrm>
                <a:off x="178245" y="5089808"/>
                <a:ext cx="251564" cy="53484"/>
              </a:xfrm>
              <a:custGeom>
                <a:avLst/>
                <a:gdLst/>
                <a:ahLst/>
                <a:cxnLst/>
                <a:rect l="l" t="t" r="r" b="b"/>
                <a:pathLst>
                  <a:path w="8725" h="1855" extrusionOk="0">
                    <a:moveTo>
                      <a:pt x="0" y="0"/>
                    </a:moveTo>
                    <a:lnTo>
                      <a:pt x="0" y="1854"/>
                    </a:lnTo>
                    <a:lnTo>
                      <a:pt x="8724" y="1854"/>
                    </a:lnTo>
                    <a:lnTo>
                      <a:pt x="87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777;p60">
                <a:extLst>
                  <a:ext uri="{FF2B5EF4-FFF2-40B4-BE49-F238E27FC236}">
                    <a16:creationId xmlns:a16="http://schemas.microsoft.com/office/drawing/2014/main" id="{253CCA54-0FAE-122F-185B-ABE1E0366AAD}"/>
                  </a:ext>
                </a:extLst>
              </p:cNvPr>
              <p:cNvSpPr/>
              <p:nvPr/>
            </p:nvSpPr>
            <p:spPr>
              <a:xfrm>
                <a:off x="484965" y="5089808"/>
                <a:ext cx="67526" cy="53484"/>
              </a:xfrm>
              <a:custGeom>
                <a:avLst/>
                <a:gdLst/>
                <a:ahLst/>
                <a:cxnLst/>
                <a:rect l="l" t="t" r="r" b="b"/>
                <a:pathLst>
                  <a:path w="2342" h="1855" extrusionOk="0">
                    <a:moveTo>
                      <a:pt x="1" y="0"/>
                    </a:moveTo>
                    <a:lnTo>
                      <a:pt x="1" y="1854"/>
                    </a:lnTo>
                    <a:lnTo>
                      <a:pt x="2341" y="1854"/>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778;p60">
                <a:extLst>
                  <a:ext uri="{FF2B5EF4-FFF2-40B4-BE49-F238E27FC236}">
                    <a16:creationId xmlns:a16="http://schemas.microsoft.com/office/drawing/2014/main" id="{5E63FE24-A0E5-8471-39CE-AD7617E13A46}"/>
                  </a:ext>
                </a:extLst>
              </p:cNvPr>
              <p:cNvSpPr/>
              <p:nvPr/>
            </p:nvSpPr>
            <p:spPr>
              <a:xfrm>
                <a:off x="864458" y="5089808"/>
                <a:ext cx="232275" cy="53484"/>
              </a:xfrm>
              <a:custGeom>
                <a:avLst/>
                <a:gdLst/>
                <a:ahLst/>
                <a:cxnLst/>
                <a:rect l="l" t="t" r="r" b="b"/>
                <a:pathLst>
                  <a:path w="8056" h="1855" extrusionOk="0">
                    <a:moveTo>
                      <a:pt x="0" y="0"/>
                    </a:moveTo>
                    <a:lnTo>
                      <a:pt x="0" y="1854"/>
                    </a:lnTo>
                    <a:lnTo>
                      <a:pt x="8055" y="1854"/>
                    </a:lnTo>
                    <a:lnTo>
                      <a:pt x="80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9" name="Google Shape;1779;p60">
            <a:extLst>
              <a:ext uri="{FF2B5EF4-FFF2-40B4-BE49-F238E27FC236}">
                <a16:creationId xmlns:a16="http://schemas.microsoft.com/office/drawing/2014/main" id="{56357BE6-713A-358B-9FCF-10B4BA94E201}"/>
              </a:ext>
            </a:extLst>
          </p:cNvPr>
          <p:cNvGrpSpPr/>
          <p:nvPr/>
        </p:nvGrpSpPr>
        <p:grpSpPr>
          <a:xfrm>
            <a:off x="720034" y="3638895"/>
            <a:ext cx="2002336" cy="1349602"/>
            <a:chOff x="720034" y="3638895"/>
            <a:chExt cx="2002336" cy="1349602"/>
          </a:xfrm>
        </p:grpSpPr>
        <p:sp>
          <p:nvSpPr>
            <p:cNvPr id="760" name="Google Shape;1780;p60">
              <a:extLst>
                <a:ext uri="{FF2B5EF4-FFF2-40B4-BE49-F238E27FC236}">
                  <a16:creationId xmlns:a16="http://schemas.microsoft.com/office/drawing/2014/main" id="{23CEB588-0735-B33B-23F0-47A6D6433E88}"/>
                </a:ext>
              </a:extLst>
            </p:cNvPr>
            <p:cNvSpPr/>
            <p:nvPr/>
          </p:nvSpPr>
          <p:spPr>
            <a:xfrm>
              <a:off x="1556575" y="3812227"/>
              <a:ext cx="391643" cy="300417"/>
            </a:xfrm>
            <a:custGeom>
              <a:avLst/>
              <a:gdLst/>
              <a:ahLst/>
              <a:cxnLst/>
              <a:rect l="l" t="t" r="r" b="b"/>
              <a:pathLst>
                <a:path w="16962" h="13011" extrusionOk="0">
                  <a:moveTo>
                    <a:pt x="15351" y="1"/>
                  </a:moveTo>
                  <a:lnTo>
                    <a:pt x="1" y="10730"/>
                  </a:lnTo>
                  <a:lnTo>
                    <a:pt x="1612" y="13010"/>
                  </a:lnTo>
                  <a:lnTo>
                    <a:pt x="16962" y="2280"/>
                  </a:lnTo>
                  <a:lnTo>
                    <a:pt x="153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781;p60">
              <a:extLst>
                <a:ext uri="{FF2B5EF4-FFF2-40B4-BE49-F238E27FC236}">
                  <a16:creationId xmlns:a16="http://schemas.microsoft.com/office/drawing/2014/main" id="{0000263A-2D98-79B1-44F2-93453DEC2544}"/>
                </a:ext>
              </a:extLst>
            </p:cNvPr>
            <p:cNvSpPr/>
            <p:nvPr/>
          </p:nvSpPr>
          <p:spPr>
            <a:xfrm>
              <a:off x="1786081" y="4186299"/>
              <a:ext cx="581115" cy="477259"/>
            </a:xfrm>
            <a:custGeom>
              <a:avLst/>
              <a:gdLst/>
              <a:ahLst/>
              <a:cxnLst/>
              <a:rect l="l" t="t" r="r" b="b"/>
              <a:pathLst>
                <a:path w="25168" h="20670" extrusionOk="0">
                  <a:moveTo>
                    <a:pt x="20973" y="1"/>
                  </a:moveTo>
                  <a:lnTo>
                    <a:pt x="0" y="14682"/>
                  </a:lnTo>
                  <a:lnTo>
                    <a:pt x="4165" y="20670"/>
                  </a:lnTo>
                  <a:lnTo>
                    <a:pt x="25168" y="5989"/>
                  </a:lnTo>
                  <a:lnTo>
                    <a:pt x="20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1782;p60">
              <a:extLst>
                <a:ext uri="{FF2B5EF4-FFF2-40B4-BE49-F238E27FC236}">
                  <a16:creationId xmlns:a16="http://schemas.microsoft.com/office/drawing/2014/main" id="{D5808BE1-12AC-8796-4DC6-7C356AAF442A}"/>
                </a:ext>
              </a:extLst>
            </p:cNvPr>
            <p:cNvSpPr/>
            <p:nvPr/>
          </p:nvSpPr>
          <p:spPr>
            <a:xfrm>
              <a:off x="1555883" y="3639588"/>
              <a:ext cx="317249" cy="189518"/>
            </a:xfrm>
            <a:custGeom>
              <a:avLst/>
              <a:gdLst/>
              <a:ahLst/>
              <a:cxnLst/>
              <a:rect l="l" t="t" r="r" b="b"/>
              <a:pathLst>
                <a:path w="13740" h="8208" extrusionOk="0">
                  <a:moveTo>
                    <a:pt x="13739" y="0"/>
                  </a:moveTo>
                  <a:lnTo>
                    <a:pt x="10730" y="61"/>
                  </a:lnTo>
                  <a:lnTo>
                    <a:pt x="2706" y="5684"/>
                  </a:lnTo>
                  <a:lnTo>
                    <a:pt x="335" y="7326"/>
                  </a:lnTo>
                  <a:lnTo>
                    <a:pt x="1" y="8207"/>
                  </a:lnTo>
                  <a:lnTo>
                    <a:pt x="1" y="8207"/>
                  </a:lnTo>
                  <a:lnTo>
                    <a:pt x="1064" y="7447"/>
                  </a:lnTo>
                  <a:lnTo>
                    <a:pt x="5928" y="4043"/>
                  </a:lnTo>
                  <a:lnTo>
                    <a:pt x="7691" y="4225"/>
                  </a:lnTo>
                  <a:lnTo>
                    <a:pt x="8998" y="3314"/>
                  </a:lnTo>
                  <a:lnTo>
                    <a:pt x="7113" y="3222"/>
                  </a:lnTo>
                  <a:lnTo>
                    <a:pt x="8268" y="2402"/>
                  </a:lnTo>
                  <a:lnTo>
                    <a:pt x="10335" y="2371"/>
                  </a:lnTo>
                  <a:lnTo>
                    <a:pt x="13739" y="0"/>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1783;p60">
              <a:extLst>
                <a:ext uri="{FF2B5EF4-FFF2-40B4-BE49-F238E27FC236}">
                  <a16:creationId xmlns:a16="http://schemas.microsoft.com/office/drawing/2014/main" id="{E181A367-C51F-E3AB-4948-8C8731E93274}"/>
                </a:ext>
              </a:extLst>
            </p:cNvPr>
            <p:cNvSpPr/>
            <p:nvPr/>
          </p:nvSpPr>
          <p:spPr>
            <a:xfrm>
              <a:off x="1788875" y="3661338"/>
              <a:ext cx="171277" cy="162157"/>
            </a:xfrm>
            <a:custGeom>
              <a:avLst/>
              <a:gdLst/>
              <a:ahLst/>
              <a:cxnLst/>
              <a:rect l="l" t="t" r="r" b="b"/>
              <a:pathLst>
                <a:path w="7418" h="7023" extrusionOk="0">
                  <a:moveTo>
                    <a:pt x="4925" y="1"/>
                  </a:moveTo>
                  <a:lnTo>
                    <a:pt x="1" y="3435"/>
                  </a:lnTo>
                  <a:lnTo>
                    <a:pt x="2524" y="7022"/>
                  </a:lnTo>
                  <a:lnTo>
                    <a:pt x="7417" y="3587"/>
                  </a:lnTo>
                  <a:lnTo>
                    <a:pt x="4925"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1784;p60">
              <a:extLst>
                <a:ext uri="{FF2B5EF4-FFF2-40B4-BE49-F238E27FC236}">
                  <a16:creationId xmlns:a16="http://schemas.microsoft.com/office/drawing/2014/main" id="{F160B916-B802-CD9F-293A-6E08CD36C7DF}"/>
                </a:ext>
              </a:extLst>
            </p:cNvPr>
            <p:cNvSpPr/>
            <p:nvPr/>
          </p:nvSpPr>
          <p:spPr>
            <a:xfrm>
              <a:off x="1568512" y="3847323"/>
              <a:ext cx="632374" cy="607806"/>
            </a:xfrm>
            <a:custGeom>
              <a:avLst/>
              <a:gdLst/>
              <a:ahLst/>
              <a:cxnLst/>
              <a:rect l="l" t="t" r="r" b="b"/>
              <a:pathLst>
                <a:path w="27388" h="26324" extrusionOk="0">
                  <a:moveTo>
                    <a:pt x="17539" y="1"/>
                  </a:moveTo>
                  <a:lnTo>
                    <a:pt x="1" y="12250"/>
                  </a:lnTo>
                  <a:lnTo>
                    <a:pt x="4925" y="19302"/>
                  </a:lnTo>
                  <a:lnTo>
                    <a:pt x="9849" y="26323"/>
                  </a:lnTo>
                  <a:lnTo>
                    <a:pt x="27387" y="14074"/>
                  </a:lnTo>
                  <a:lnTo>
                    <a:pt x="22463" y="7022"/>
                  </a:lnTo>
                  <a:lnTo>
                    <a:pt x="175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1785;p60">
              <a:extLst>
                <a:ext uri="{FF2B5EF4-FFF2-40B4-BE49-F238E27FC236}">
                  <a16:creationId xmlns:a16="http://schemas.microsoft.com/office/drawing/2014/main" id="{960C7543-EC05-E439-0932-A88FEF5B3719}"/>
                </a:ext>
              </a:extLst>
            </p:cNvPr>
            <p:cNvSpPr/>
            <p:nvPr/>
          </p:nvSpPr>
          <p:spPr>
            <a:xfrm>
              <a:off x="1894161" y="3847323"/>
              <a:ext cx="306720" cy="380399"/>
            </a:xfrm>
            <a:custGeom>
              <a:avLst/>
              <a:gdLst/>
              <a:ahLst/>
              <a:cxnLst/>
              <a:rect l="l" t="t" r="r" b="b"/>
              <a:pathLst>
                <a:path w="13284" h="16475" extrusionOk="0">
                  <a:moveTo>
                    <a:pt x="3435" y="1"/>
                  </a:moveTo>
                  <a:lnTo>
                    <a:pt x="0" y="2402"/>
                  </a:lnTo>
                  <a:lnTo>
                    <a:pt x="4924" y="9423"/>
                  </a:lnTo>
                  <a:lnTo>
                    <a:pt x="9848" y="16475"/>
                  </a:lnTo>
                  <a:lnTo>
                    <a:pt x="13283" y="14074"/>
                  </a:lnTo>
                  <a:lnTo>
                    <a:pt x="8359" y="7022"/>
                  </a:lnTo>
                  <a:lnTo>
                    <a:pt x="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1786;p60">
              <a:extLst>
                <a:ext uri="{FF2B5EF4-FFF2-40B4-BE49-F238E27FC236}">
                  <a16:creationId xmlns:a16="http://schemas.microsoft.com/office/drawing/2014/main" id="{120342D3-100B-ED23-2564-DAFBEF0E0355}"/>
                </a:ext>
              </a:extLst>
            </p:cNvPr>
            <p:cNvSpPr/>
            <p:nvPr/>
          </p:nvSpPr>
          <p:spPr>
            <a:xfrm>
              <a:off x="1821176" y="4189809"/>
              <a:ext cx="391629" cy="300401"/>
            </a:xfrm>
            <a:custGeom>
              <a:avLst/>
              <a:gdLst/>
              <a:ahLst/>
              <a:cxnLst/>
              <a:rect l="l" t="t" r="r" b="b"/>
              <a:pathLst>
                <a:path w="16961" h="13010" extrusionOk="0">
                  <a:moveTo>
                    <a:pt x="15350" y="1"/>
                  </a:moveTo>
                  <a:lnTo>
                    <a:pt x="0" y="10730"/>
                  </a:lnTo>
                  <a:lnTo>
                    <a:pt x="1611" y="13010"/>
                  </a:lnTo>
                  <a:lnTo>
                    <a:pt x="16961" y="2280"/>
                  </a:lnTo>
                  <a:lnTo>
                    <a:pt x="15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1787;p60">
              <a:extLst>
                <a:ext uri="{FF2B5EF4-FFF2-40B4-BE49-F238E27FC236}">
                  <a16:creationId xmlns:a16="http://schemas.microsoft.com/office/drawing/2014/main" id="{FD2480D5-98DA-8B16-72DA-E68BDB7C77D1}"/>
                </a:ext>
              </a:extLst>
            </p:cNvPr>
            <p:cNvSpPr/>
            <p:nvPr/>
          </p:nvSpPr>
          <p:spPr>
            <a:xfrm>
              <a:off x="2104420" y="4185600"/>
              <a:ext cx="102494" cy="95475"/>
            </a:xfrm>
            <a:custGeom>
              <a:avLst/>
              <a:gdLst/>
              <a:ahLst/>
              <a:cxnLst/>
              <a:rect l="l" t="t" r="r" b="b"/>
              <a:pathLst>
                <a:path w="4439" h="4135" extrusionOk="0">
                  <a:moveTo>
                    <a:pt x="3010" y="1"/>
                  </a:moveTo>
                  <a:lnTo>
                    <a:pt x="1" y="2098"/>
                  </a:lnTo>
                  <a:lnTo>
                    <a:pt x="1399" y="4135"/>
                  </a:lnTo>
                  <a:lnTo>
                    <a:pt x="4439" y="2037"/>
                  </a:lnTo>
                  <a:lnTo>
                    <a:pt x="30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788;p60">
              <a:extLst>
                <a:ext uri="{FF2B5EF4-FFF2-40B4-BE49-F238E27FC236}">
                  <a16:creationId xmlns:a16="http://schemas.microsoft.com/office/drawing/2014/main" id="{08BB8962-52EF-28C4-59B6-4A0F189A6047}"/>
                </a:ext>
              </a:extLst>
            </p:cNvPr>
            <p:cNvSpPr/>
            <p:nvPr/>
          </p:nvSpPr>
          <p:spPr>
            <a:xfrm>
              <a:off x="1738356" y="4089462"/>
              <a:ext cx="462539" cy="365676"/>
            </a:xfrm>
            <a:custGeom>
              <a:avLst/>
              <a:gdLst/>
              <a:ahLst/>
              <a:cxnLst/>
              <a:rect l="l" t="t" r="r" b="b"/>
              <a:pathLst>
                <a:path w="20032" h="15837" extrusionOk="0">
                  <a:moveTo>
                    <a:pt x="17539" y="0"/>
                  </a:moveTo>
                  <a:lnTo>
                    <a:pt x="0"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789;p60">
              <a:extLst>
                <a:ext uri="{FF2B5EF4-FFF2-40B4-BE49-F238E27FC236}">
                  <a16:creationId xmlns:a16="http://schemas.microsoft.com/office/drawing/2014/main" id="{D1D7D217-51C3-98C8-971C-A5CFFBC9D039}"/>
                </a:ext>
              </a:extLst>
            </p:cNvPr>
            <p:cNvSpPr/>
            <p:nvPr/>
          </p:nvSpPr>
          <p:spPr>
            <a:xfrm>
              <a:off x="2048558" y="4089462"/>
              <a:ext cx="152321" cy="148788"/>
            </a:xfrm>
            <a:custGeom>
              <a:avLst/>
              <a:gdLst/>
              <a:ahLst/>
              <a:cxnLst/>
              <a:rect l="l" t="t" r="r" b="b"/>
              <a:pathLst>
                <a:path w="6597" h="6444" extrusionOk="0">
                  <a:moveTo>
                    <a:pt x="4104" y="0"/>
                  </a:moveTo>
                  <a:lnTo>
                    <a:pt x="0" y="2888"/>
                  </a:lnTo>
                  <a:lnTo>
                    <a:pt x="2493" y="6444"/>
                  </a:lnTo>
                  <a:lnTo>
                    <a:pt x="6596" y="3587"/>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790;p60">
              <a:extLst>
                <a:ext uri="{FF2B5EF4-FFF2-40B4-BE49-F238E27FC236}">
                  <a16:creationId xmlns:a16="http://schemas.microsoft.com/office/drawing/2014/main" id="{417403AE-322B-387C-C1FD-5CDDC3D967E0}"/>
                </a:ext>
              </a:extLst>
            </p:cNvPr>
            <p:cNvSpPr/>
            <p:nvPr/>
          </p:nvSpPr>
          <p:spPr>
            <a:xfrm>
              <a:off x="2172777" y="4186299"/>
              <a:ext cx="194413" cy="206350"/>
            </a:xfrm>
            <a:custGeom>
              <a:avLst/>
              <a:gdLst/>
              <a:ahLst/>
              <a:cxnLst/>
              <a:rect l="l" t="t" r="r" b="b"/>
              <a:pathLst>
                <a:path w="8420" h="8937" extrusionOk="0">
                  <a:moveTo>
                    <a:pt x="4225" y="1"/>
                  </a:moveTo>
                  <a:lnTo>
                    <a:pt x="0" y="2949"/>
                  </a:lnTo>
                  <a:lnTo>
                    <a:pt x="4195" y="8937"/>
                  </a:lnTo>
                  <a:lnTo>
                    <a:pt x="8420" y="5989"/>
                  </a:lnTo>
                  <a:lnTo>
                    <a:pt x="4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791;p60">
              <a:extLst>
                <a:ext uri="{FF2B5EF4-FFF2-40B4-BE49-F238E27FC236}">
                  <a16:creationId xmlns:a16="http://schemas.microsoft.com/office/drawing/2014/main" id="{7A68DDE9-FEBE-E649-BE9A-60FC22A38BDC}"/>
                </a:ext>
              </a:extLst>
            </p:cNvPr>
            <p:cNvSpPr/>
            <p:nvPr/>
          </p:nvSpPr>
          <p:spPr>
            <a:xfrm>
              <a:off x="1882224" y="4324558"/>
              <a:ext cx="484278" cy="338999"/>
            </a:xfrm>
            <a:custGeom>
              <a:avLst/>
              <a:gdLst/>
              <a:ahLst/>
              <a:cxnLst/>
              <a:rect l="l" t="t" r="r" b="b"/>
              <a:pathLst>
                <a:path w="20974" h="14682" extrusionOk="0">
                  <a:moveTo>
                    <a:pt x="20974" y="1"/>
                  </a:moveTo>
                  <a:lnTo>
                    <a:pt x="10487" y="7326"/>
                  </a:lnTo>
                  <a:lnTo>
                    <a:pt x="1" y="14682"/>
                  </a:lnTo>
                  <a:lnTo>
                    <a:pt x="1" y="14682"/>
                  </a:lnTo>
                  <a:lnTo>
                    <a:pt x="3618" y="14590"/>
                  </a:lnTo>
                  <a:lnTo>
                    <a:pt x="11642" y="8967"/>
                  </a:lnTo>
                  <a:lnTo>
                    <a:pt x="19667" y="3344"/>
                  </a:lnTo>
                  <a:lnTo>
                    <a:pt x="209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1792;p60">
              <a:extLst>
                <a:ext uri="{FF2B5EF4-FFF2-40B4-BE49-F238E27FC236}">
                  <a16:creationId xmlns:a16="http://schemas.microsoft.com/office/drawing/2014/main" id="{20B2868E-3D9F-ED07-FAAF-46477BFD7DDB}"/>
                </a:ext>
              </a:extLst>
            </p:cNvPr>
            <p:cNvSpPr/>
            <p:nvPr/>
          </p:nvSpPr>
          <p:spPr>
            <a:xfrm>
              <a:off x="1809239" y="4219294"/>
              <a:ext cx="541817" cy="421798"/>
            </a:xfrm>
            <a:custGeom>
              <a:avLst/>
              <a:gdLst/>
              <a:ahLst/>
              <a:cxnLst/>
              <a:rect l="l" t="t" r="r" b="b"/>
              <a:pathLst>
                <a:path w="23466" h="18268" extrusionOk="0">
                  <a:moveTo>
                    <a:pt x="20973" y="0"/>
                  </a:moveTo>
                  <a:lnTo>
                    <a:pt x="0" y="14681"/>
                  </a:lnTo>
                  <a:lnTo>
                    <a:pt x="2493" y="18268"/>
                  </a:lnTo>
                  <a:lnTo>
                    <a:pt x="23466" y="3587"/>
                  </a:lnTo>
                  <a:lnTo>
                    <a:pt x="209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793;p60">
              <a:extLst>
                <a:ext uri="{FF2B5EF4-FFF2-40B4-BE49-F238E27FC236}">
                  <a16:creationId xmlns:a16="http://schemas.microsoft.com/office/drawing/2014/main" id="{2F90EF2E-9569-2BDD-21BB-C3382547033A}"/>
                </a:ext>
              </a:extLst>
            </p:cNvPr>
            <p:cNvSpPr/>
            <p:nvPr/>
          </p:nvSpPr>
          <p:spPr>
            <a:xfrm>
              <a:off x="2178387" y="4219282"/>
              <a:ext cx="170562" cy="161441"/>
            </a:xfrm>
            <a:custGeom>
              <a:avLst/>
              <a:gdLst/>
              <a:ahLst/>
              <a:cxnLst/>
              <a:rect l="l" t="t" r="r" b="b"/>
              <a:pathLst>
                <a:path w="7387" h="6992" extrusionOk="0">
                  <a:moveTo>
                    <a:pt x="4924" y="0"/>
                  </a:moveTo>
                  <a:lnTo>
                    <a:pt x="0" y="3435"/>
                  </a:lnTo>
                  <a:lnTo>
                    <a:pt x="2492" y="6991"/>
                  </a:lnTo>
                  <a:lnTo>
                    <a:pt x="7386" y="3587"/>
                  </a:lnTo>
                  <a:lnTo>
                    <a:pt x="4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794;p60">
              <a:extLst>
                <a:ext uri="{FF2B5EF4-FFF2-40B4-BE49-F238E27FC236}">
                  <a16:creationId xmlns:a16="http://schemas.microsoft.com/office/drawing/2014/main" id="{75D881AB-B170-16FA-D0D5-C1565F914764}"/>
                </a:ext>
              </a:extLst>
            </p:cNvPr>
            <p:cNvSpPr/>
            <p:nvPr/>
          </p:nvSpPr>
          <p:spPr>
            <a:xfrm>
              <a:off x="1568512" y="3846631"/>
              <a:ext cx="462528" cy="365667"/>
            </a:xfrm>
            <a:custGeom>
              <a:avLst/>
              <a:gdLst/>
              <a:ahLst/>
              <a:cxnLst/>
              <a:rect l="l" t="t" r="r" b="b"/>
              <a:pathLst>
                <a:path w="20032" h="15837" extrusionOk="0">
                  <a:moveTo>
                    <a:pt x="17539" y="0"/>
                  </a:moveTo>
                  <a:lnTo>
                    <a:pt x="1"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795;p60">
              <a:extLst>
                <a:ext uri="{FF2B5EF4-FFF2-40B4-BE49-F238E27FC236}">
                  <a16:creationId xmlns:a16="http://schemas.microsoft.com/office/drawing/2014/main" id="{0D31A8C6-E6E2-9D07-BAEB-FE6E66EAC598}"/>
                </a:ext>
              </a:extLst>
            </p:cNvPr>
            <p:cNvSpPr/>
            <p:nvPr/>
          </p:nvSpPr>
          <p:spPr>
            <a:xfrm>
              <a:off x="1878714" y="3847323"/>
              <a:ext cx="152321" cy="148096"/>
            </a:xfrm>
            <a:custGeom>
              <a:avLst/>
              <a:gdLst/>
              <a:ahLst/>
              <a:cxnLst/>
              <a:rect l="l" t="t" r="r" b="b"/>
              <a:pathLst>
                <a:path w="6597" h="6414" extrusionOk="0">
                  <a:moveTo>
                    <a:pt x="4104" y="1"/>
                  </a:moveTo>
                  <a:lnTo>
                    <a:pt x="1" y="2858"/>
                  </a:lnTo>
                  <a:lnTo>
                    <a:pt x="2493" y="6414"/>
                  </a:lnTo>
                  <a:lnTo>
                    <a:pt x="6596" y="3557"/>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796;p60">
              <a:extLst>
                <a:ext uri="{FF2B5EF4-FFF2-40B4-BE49-F238E27FC236}">
                  <a16:creationId xmlns:a16="http://schemas.microsoft.com/office/drawing/2014/main" id="{5122E21F-22F5-1417-1F38-0D780ECD0A07}"/>
                </a:ext>
              </a:extLst>
            </p:cNvPr>
            <p:cNvSpPr/>
            <p:nvPr/>
          </p:nvSpPr>
          <p:spPr>
            <a:xfrm>
              <a:off x="1402178" y="3638895"/>
              <a:ext cx="581138" cy="477259"/>
            </a:xfrm>
            <a:custGeom>
              <a:avLst/>
              <a:gdLst/>
              <a:ahLst/>
              <a:cxnLst/>
              <a:rect l="l" t="t" r="r" b="b"/>
              <a:pathLst>
                <a:path w="25169" h="20670" extrusionOk="0">
                  <a:moveTo>
                    <a:pt x="20974" y="0"/>
                  </a:moveTo>
                  <a:lnTo>
                    <a:pt x="1" y="14681"/>
                  </a:lnTo>
                  <a:lnTo>
                    <a:pt x="4195" y="20669"/>
                  </a:lnTo>
                  <a:lnTo>
                    <a:pt x="25169" y="5988"/>
                  </a:lnTo>
                  <a:lnTo>
                    <a:pt x="20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797;p60">
              <a:extLst>
                <a:ext uri="{FF2B5EF4-FFF2-40B4-BE49-F238E27FC236}">
                  <a16:creationId xmlns:a16="http://schemas.microsoft.com/office/drawing/2014/main" id="{7365E3FB-E7CF-840F-A236-C731DA541597}"/>
                </a:ext>
              </a:extLst>
            </p:cNvPr>
            <p:cNvSpPr/>
            <p:nvPr/>
          </p:nvSpPr>
          <p:spPr>
            <a:xfrm>
              <a:off x="1402894" y="3638895"/>
              <a:ext cx="484278" cy="338999"/>
            </a:xfrm>
            <a:custGeom>
              <a:avLst/>
              <a:gdLst/>
              <a:ahLst/>
              <a:cxnLst/>
              <a:rect l="l" t="t" r="r" b="b"/>
              <a:pathLst>
                <a:path w="20974" h="14682" extrusionOk="0">
                  <a:moveTo>
                    <a:pt x="20973" y="0"/>
                  </a:moveTo>
                  <a:lnTo>
                    <a:pt x="17356" y="91"/>
                  </a:lnTo>
                  <a:lnTo>
                    <a:pt x="9332" y="5714"/>
                  </a:lnTo>
                  <a:lnTo>
                    <a:pt x="1307" y="11338"/>
                  </a:lnTo>
                  <a:lnTo>
                    <a:pt x="0" y="14681"/>
                  </a:lnTo>
                  <a:lnTo>
                    <a:pt x="10487" y="7356"/>
                  </a:lnTo>
                  <a:lnTo>
                    <a:pt x="20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798;p60">
              <a:extLst>
                <a:ext uri="{FF2B5EF4-FFF2-40B4-BE49-F238E27FC236}">
                  <a16:creationId xmlns:a16="http://schemas.microsoft.com/office/drawing/2014/main" id="{62BD4230-8EA0-4634-8550-A828415091BB}"/>
                </a:ext>
              </a:extLst>
            </p:cNvPr>
            <p:cNvSpPr/>
            <p:nvPr/>
          </p:nvSpPr>
          <p:spPr>
            <a:xfrm>
              <a:off x="1553781" y="4192626"/>
              <a:ext cx="198638" cy="241446"/>
            </a:xfrm>
            <a:custGeom>
              <a:avLst/>
              <a:gdLst/>
              <a:ahLst/>
              <a:cxnLst/>
              <a:rect l="l" t="t" r="r" b="b"/>
              <a:pathLst>
                <a:path w="8603" h="10457" extrusionOk="0">
                  <a:moveTo>
                    <a:pt x="2554" y="0"/>
                  </a:moveTo>
                  <a:lnTo>
                    <a:pt x="0" y="1794"/>
                  </a:lnTo>
                  <a:lnTo>
                    <a:pt x="3040" y="6110"/>
                  </a:lnTo>
                  <a:lnTo>
                    <a:pt x="6049" y="10456"/>
                  </a:lnTo>
                  <a:lnTo>
                    <a:pt x="8602" y="8663"/>
                  </a:lnTo>
                  <a:lnTo>
                    <a:pt x="5563" y="4347"/>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1799;p60">
              <a:extLst>
                <a:ext uri="{FF2B5EF4-FFF2-40B4-BE49-F238E27FC236}">
                  <a16:creationId xmlns:a16="http://schemas.microsoft.com/office/drawing/2014/main" id="{C257CA66-152F-621C-3E22-5FE0F7C88E3C}"/>
                </a:ext>
              </a:extLst>
            </p:cNvPr>
            <p:cNvSpPr/>
            <p:nvPr/>
          </p:nvSpPr>
          <p:spPr>
            <a:xfrm>
              <a:off x="1574123" y="4229823"/>
              <a:ext cx="167052" cy="204249"/>
            </a:xfrm>
            <a:custGeom>
              <a:avLst/>
              <a:gdLst/>
              <a:ahLst/>
              <a:cxnLst/>
              <a:rect l="l" t="t" r="r" b="b"/>
              <a:pathLst>
                <a:path w="7235" h="8846" extrusionOk="0">
                  <a:moveTo>
                    <a:pt x="2037" y="0"/>
                  </a:moveTo>
                  <a:lnTo>
                    <a:pt x="1" y="1429"/>
                  </a:lnTo>
                  <a:lnTo>
                    <a:pt x="2584" y="5137"/>
                  </a:lnTo>
                  <a:lnTo>
                    <a:pt x="5168" y="8845"/>
                  </a:lnTo>
                  <a:lnTo>
                    <a:pt x="7235" y="7417"/>
                  </a:lnTo>
                  <a:lnTo>
                    <a:pt x="4621" y="3708"/>
                  </a:lnTo>
                  <a:lnTo>
                    <a:pt x="2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1800;p60">
              <a:extLst>
                <a:ext uri="{FF2B5EF4-FFF2-40B4-BE49-F238E27FC236}">
                  <a16:creationId xmlns:a16="http://schemas.microsoft.com/office/drawing/2014/main" id="{1E8662C3-F718-321D-8206-6370683B0306}"/>
                </a:ext>
              </a:extLst>
            </p:cNvPr>
            <p:cNvSpPr/>
            <p:nvPr/>
          </p:nvSpPr>
          <p:spPr>
            <a:xfrm>
              <a:off x="720034" y="4274732"/>
              <a:ext cx="945374" cy="712540"/>
            </a:xfrm>
            <a:custGeom>
              <a:avLst/>
              <a:gdLst/>
              <a:ahLst/>
              <a:cxnLst/>
              <a:rect l="l" t="t" r="r" b="b"/>
              <a:pathLst>
                <a:path w="40944" h="30860" extrusionOk="0">
                  <a:moveTo>
                    <a:pt x="37357" y="0"/>
                  </a:moveTo>
                  <a:lnTo>
                    <a:pt x="2493" y="22858"/>
                  </a:lnTo>
                  <a:cubicBezTo>
                    <a:pt x="487" y="24226"/>
                    <a:pt x="0" y="26992"/>
                    <a:pt x="1398" y="28967"/>
                  </a:cubicBezTo>
                  <a:cubicBezTo>
                    <a:pt x="2258" y="30201"/>
                    <a:pt x="3623" y="30859"/>
                    <a:pt x="5013" y="30859"/>
                  </a:cubicBezTo>
                  <a:cubicBezTo>
                    <a:pt x="5884" y="30859"/>
                    <a:pt x="6765" y="30600"/>
                    <a:pt x="7538" y="30062"/>
                  </a:cubicBezTo>
                  <a:lnTo>
                    <a:pt x="40943" y="5137"/>
                  </a:lnTo>
                  <a:lnTo>
                    <a:pt x="39150" y="2554"/>
                  </a:lnTo>
                  <a:lnTo>
                    <a:pt x="3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1801;p60">
              <a:extLst>
                <a:ext uri="{FF2B5EF4-FFF2-40B4-BE49-F238E27FC236}">
                  <a16:creationId xmlns:a16="http://schemas.microsoft.com/office/drawing/2014/main" id="{A19AF060-43D2-3F2F-C5C3-8A9B3108660C}"/>
                </a:ext>
              </a:extLst>
            </p:cNvPr>
            <p:cNvSpPr/>
            <p:nvPr/>
          </p:nvSpPr>
          <p:spPr>
            <a:xfrm>
              <a:off x="786692" y="4349126"/>
              <a:ext cx="842210" cy="635167"/>
            </a:xfrm>
            <a:custGeom>
              <a:avLst/>
              <a:gdLst/>
              <a:ahLst/>
              <a:cxnLst/>
              <a:rect l="l" t="t" r="r" b="b"/>
              <a:pathLst>
                <a:path w="36476" h="27509" extrusionOk="0">
                  <a:moveTo>
                    <a:pt x="34318" y="0"/>
                  </a:moveTo>
                  <a:lnTo>
                    <a:pt x="2554" y="21034"/>
                  </a:lnTo>
                  <a:cubicBezTo>
                    <a:pt x="670" y="22311"/>
                    <a:pt x="1" y="24651"/>
                    <a:pt x="1095" y="26232"/>
                  </a:cubicBezTo>
                  <a:cubicBezTo>
                    <a:pt x="1612" y="26931"/>
                    <a:pt x="2402" y="27417"/>
                    <a:pt x="3284" y="27508"/>
                  </a:cubicBezTo>
                  <a:cubicBezTo>
                    <a:pt x="3770" y="27356"/>
                    <a:pt x="4226" y="27113"/>
                    <a:pt x="4621" y="26840"/>
                  </a:cubicBezTo>
                  <a:lnTo>
                    <a:pt x="36476" y="3070"/>
                  </a:lnTo>
                  <a:lnTo>
                    <a:pt x="35716" y="2006"/>
                  </a:lnTo>
                  <a:lnTo>
                    <a:pt x="34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802;p60">
              <a:extLst>
                <a:ext uri="{FF2B5EF4-FFF2-40B4-BE49-F238E27FC236}">
                  <a16:creationId xmlns:a16="http://schemas.microsoft.com/office/drawing/2014/main" id="{27F0EB48-6781-5A9B-FC39-53ECD460BBDA}"/>
                </a:ext>
              </a:extLst>
            </p:cNvPr>
            <p:cNvSpPr/>
            <p:nvPr/>
          </p:nvSpPr>
          <p:spPr>
            <a:xfrm>
              <a:off x="1487100" y="4264203"/>
              <a:ext cx="175480" cy="207759"/>
            </a:xfrm>
            <a:custGeom>
              <a:avLst/>
              <a:gdLst/>
              <a:ahLst/>
              <a:cxnLst/>
              <a:rect l="l" t="t" r="r" b="b"/>
              <a:pathLst>
                <a:path w="7600" h="8998" extrusionOk="0">
                  <a:moveTo>
                    <a:pt x="2554" y="1"/>
                  </a:moveTo>
                  <a:lnTo>
                    <a:pt x="1" y="1794"/>
                  </a:lnTo>
                  <a:lnTo>
                    <a:pt x="2524" y="5411"/>
                  </a:lnTo>
                  <a:lnTo>
                    <a:pt x="5046" y="8998"/>
                  </a:lnTo>
                  <a:lnTo>
                    <a:pt x="7600" y="7235"/>
                  </a:lnTo>
                  <a:lnTo>
                    <a:pt x="5077" y="3618"/>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803;p60">
              <a:extLst>
                <a:ext uri="{FF2B5EF4-FFF2-40B4-BE49-F238E27FC236}">
                  <a16:creationId xmlns:a16="http://schemas.microsoft.com/office/drawing/2014/main" id="{B85591F6-36CE-A0A7-FEC9-DF5F7AA1F6B0}"/>
                </a:ext>
              </a:extLst>
            </p:cNvPr>
            <p:cNvSpPr/>
            <p:nvPr/>
          </p:nvSpPr>
          <p:spPr>
            <a:xfrm>
              <a:off x="1487100" y="4264203"/>
              <a:ext cx="88456" cy="83538"/>
            </a:xfrm>
            <a:custGeom>
              <a:avLst/>
              <a:gdLst/>
              <a:ahLst/>
              <a:cxnLst/>
              <a:rect l="l" t="t" r="r" b="b"/>
              <a:pathLst>
                <a:path w="3831" h="3618" extrusionOk="0">
                  <a:moveTo>
                    <a:pt x="2554" y="1"/>
                  </a:moveTo>
                  <a:lnTo>
                    <a:pt x="1" y="1794"/>
                  </a:lnTo>
                  <a:lnTo>
                    <a:pt x="639" y="2706"/>
                  </a:lnTo>
                  <a:lnTo>
                    <a:pt x="1277" y="3618"/>
                  </a:lnTo>
                  <a:lnTo>
                    <a:pt x="3831" y="1855"/>
                  </a:lnTo>
                  <a:lnTo>
                    <a:pt x="3192" y="943"/>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804;p60">
              <a:extLst>
                <a:ext uri="{FF2B5EF4-FFF2-40B4-BE49-F238E27FC236}">
                  <a16:creationId xmlns:a16="http://schemas.microsoft.com/office/drawing/2014/main" id="{66F79222-865D-60E5-2131-5CF0398EDF45}"/>
                </a:ext>
              </a:extLst>
            </p:cNvPr>
            <p:cNvSpPr/>
            <p:nvPr/>
          </p:nvSpPr>
          <p:spPr>
            <a:xfrm>
              <a:off x="1153047" y="4455799"/>
              <a:ext cx="235836" cy="249874"/>
            </a:xfrm>
            <a:custGeom>
              <a:avLst/>
              <a:gdLst/>
              <a:ahLst/>
              <a:cxnLst/>
              <a:rect l="l" t="t" r="r" b="b"/>
              <a:pathLst>
                <a:path w="10214" h="10822" extrusionOk="0">
                  <a:moveTo>
                    <a:pt x="5168" y="1"/>
                  </a:moveTo>
                  <a:lnTo>
                    <a:pt x="0" y="3618"/>
                  </a:lnTo>
                  <a:lnTo>
                    <a:pt x="2523" y="7235"/>
                  </a:lnTo>
                  <a:lnTo>
                    <a:pt x="5046" y="10821"/>
                  </a:lnTo>
                  <a:lnTo>
                    <a:pt x="10213" y="7235"/>
                  </a:lnTo>
                  <a:lnTo>
                    <a:pt x="7691" y="3618"/>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805;p60">
              <a:extLst>
                <a:ext uri="{FF2B5EF4-FFF2-40B4-BE49-F238E27FC236}">
                  <a16:creationId xmlns:a16="http://schemas.microsoft.com/office/drawing/2014/main" id="{DF5156B5-F751-FA51-A9E5-7629CC147C61}"/>
                </a:ext>
              </a:extLst>
            </p:cNvPr>
            <p:cNvSpPr/>
            <p:nvPr/>
          </p:nvSpPr>
          <p:spPr>
            <a:xfrm>
              <a:off x="1153047" y="4455799"/>
              <a:ext cx="148811" cy="125653"/>
            </a:xfrm>
            <a:custGeom>
              <a:avLst/>
              <a:gdLst/>
              <a:ahLst/>
              <a:cxnLst/>
              <a:rect l="l" t="t" r="r" b="b"/>
              <a:pathLst>
                <a:path w="6445" h="5442" extrusionOk="0">
                  <a:moveTo>
                    <a:pt x="5168" y="1"/>
                  </a:moveTo>
                  <a:lnTo>
                    <a:pt x="0" y="3618"/>
                  </a:lnTo>
                  <a:lnTo>
                    <a:pt x="639" y="4529"/>
                  </a:lnTo>
                  <a:lnTo>
                    <a:pt x="1277" y="5441"/>
                  </a:lnTo>
                  <a:lnTo>
                    <a:pt x="6444" y="1855"/>
                  </a:lnTo>
                  <a:lnTo>
                    <a:pt x="5806" y="943"/>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1806;p60">
              <a:extLst>
                <a:ext uri="{FF2B5EF4-FFF2-40B4-BE49-F238E27FC236}">
                  <a16:creationId xmlns:a16="http://schemas.microsoft.com/office/drawing/2014/main" id="{449B8D3D-F83C-8D0A-A18B-D523D9B7A1CF}"/>
                </a:ext>
              </a:extLst>
            </p:cNvPr>
            <p:cNvSpPr/>
            <p:nvPr/>
          </p:nvSpPr>
          <p:spPr>
            <a:xfrm>
              <a:off x="1456230" y="4872678"/>
              <a:ext cx="1266140" cy="115819"/>
            </a:xfrm>
            <a:custGeom>
              <a:avLst/>
              <a:gdLst/>
              <a:ahLst/>
              <a:cxnLst/>
              <a:rect l="l" t="t" r="r" b="b"/>
              <a:pathLst>
                <a:path w="54835" h="5016" extrusionOk="0">
                  <a:moveTo>
                    <a:pt x="0" y="0"/>
                  </a:moveTo>
                  <a:lnTo>
                    <a:pt x="0" y="4985"/>
                  </a:lnTo>
                  <a:lnTo>
                    <a:pt x="54834" y="5016"/>
                  </a:lnTo>
                  <a:lnTo>
                    <a:pt x="54834" y="3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1807;p60">
              <a:extLst>
                <a:ext uri="{FF2B5EF4-FFF2-40B4-BE49-F238E27FC236}">
                  <a16:creationId xmlns:a16="http://schemas.microsoft.com/office/drawing/2014/main" id="{EDA6FAFA-A86F-9C3A-B16B-EC5169C378EF}"/>
                </a:ext>
              </a:extLst>
            </p:cNvPr>
            <p:cNvSpPr/>
            <p:nvPr/>
          </p:nvSpPr>
          <p:spPr>
            <a:xfrm>
              <a:off x="1456230" y="4872678"/>
              <a:ext cx="254769" cy="115817"/>
            </a:xfrm>
            <a:custGeom>
              <a:avLst/>
              <a:gdLst/>
              <a:ahLst/>
              <a:cxnLst/>
              <a:rect l="l" t="t" r="r" b="b"/>
              <a:pathLst>
                <a:path w="11034" h="5016" extrusionOk="0">
                  <a:moveTo>
                    <a:pt x="0" y="0"/>
                  </a:moveTo>
                  <a:lnTo>
                    <a:pt x="0" y="4985"/>
                  </a:lnTo>
                  <a:lnTo>
                    <a:pt x="11034" y="5016"/>
                  </a:lnTo>
                  <a:lnTo>
                    <a:pt x="11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808;p60">
              <a:extLst>
                <a:ext uri="{FF2B5EF4-FFF2-40B4-BE49-F238E27FC236}">
                  <a16:creationId xmlns:a16="http://schemas.microsoft.com/office/drawing/2014/main" id="{2226B636-7238-486F-1F89-6C00B9A89CE4}"/>
                </a:ext>
              </a:extLst>
            </p:cNvPr>
            <p:cNvSpPr/>
            <p:nvPr/>
          </p:nvSpPr>
          <p:spPr>
            <a:xfrm>
              <a:off x="1781856" y="4872678"/>
              <a:ext cx="79335" cy="115817"/>
            </a:xfrm>
            <a:custGeom>
              <a:avLst/>
              <a:gdLst/>
              <a:ahLst/>
              <a:cxnLst/>
              <a:rect l="l" t="t" r="r" b="b"/>
              <a:pathLst>
                <a:path w="3436" h="5016" extrusionOk="0">
                  <a:moveTo>
                    <a:pt x="1" y="0"/>
                  </a:moveTo>
                  <a:lnTo>
                    <a:pt x="1" y="5016"/>
                  </a:lnTo>
                  <a:lnTo>
                    <a:pt x="3436" y="5016"/>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809;p60">
              <a:extLst>
                <a:ext uri="{FF2B5EF4-FFF2-40B4-BE49-F238E27FC236}">
                  <a16:creationId xmlns:a16="http://schemas.microsoft.com/office/drawing/2014/main" id="{9084C768-8C65-45DB-CF9C-D92544E3B50F}"/>
                </a:ext>
              </a:extLst>
            </p:cNvPr>
            <p:cNvSpPr/>
            <p:nvPr/>
          </p:nvSpPr>
          <p:spPr>
            <a:xfrm>
              <a:off x="1510258" y="4662126"/>
              <a:ext cx="1158028" cy="93374"/>
            </a:xfrm>
            <a:custGeom>
              <a:avLst/>
              <a:gdLst/>
              <a:ahLst/>
              <a:cxnLst/>
              <a:rect l="l" t="t" r="r" b="b"/>
              <a:pathLst>
                <a:path w="50154" h="4044" extrusionOk="0">
                  <a:moveTo>
                    <a:pt x="5898" y="1"/>
                  </a:moveTo>
                  <a:lnTo>
                    <a:pt x="1" y="4043"/>
                  </a:lnTo>
                  <a:lnTo>
                    <a:pt x="50154" y="4043"/>
                  </a:lnTo>
                  <a:lnTo>
                    <a:pt x="44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1810;p60">
              <a:extLst>
                <a:ext uri="{FF2B5EF4-FFF2-40B4-BE49-F238E27FC236}">
                  <a16:creationId xmlns:a16="http://schemas.microsoft.com/office/drawing/2014/main" id="{117EE6F5-3A1C-5DCE-1A2C-EAE78D9D4770}"/>
                </a:ext>
              </a:extLst>
            </p:cNvPr>
            <p:cNvSpPr/>
            <p:nvPr/>
          </p:nvSpPr>
          <p:spPr>
            <a:xfrm>
              <a:off x="1456230" y="4904264"/>
              <a:ext cx="1266110" cy="53360"/>
            </a:xfrm>
            <a:custGeom>
              <a:avLst/>
              <a:gdLst/>
              <a:ahLst/>
              <a:cxnLst/>
              <a:rect l="l" t="t" r="r" b="b"/>
              <a:pathLst>
                <a:path w="54835" h="2311" extrusionOk="0">
                  <a:moveTo>
                    <a:pt x="0" y="0"/>
                  </a:moveTo>
                  <a:lnTo>
                    <a:pt x="0" y="2280"/>
                  </a:lnTo>
                  <a:lnTo>
                    <a:pt x="54834" y="2310"/>
                  </a:lnTo>
                  <a:lnTo>
                    <a:pt x="54834"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811;p60">
              <a:extLst>
                <a:ext uri="{FF2B5EF4-FFF2-40B4-BE49-F238E27FC236}">
                  <a16:creationId xmlns:a16="http://schemas.microsoft.com/office/drawing/2014/main" id="{98042897-0490-C445-0148-EC3108A40A79}"/>
                </a:ext>
              </a:extLst>
            </p:cNvPr>
            <p:cNvSpPr/>
            <p:nvPr/>
          </p:nvSpPr>
          <p:spPr>
            <a:xfrm>
              <a:off x="2308933" y="4904957"/>
              <a:ext cx="320735" cy="51951"/>
            </a:xfrm>
            <a:custGeom>
              <a:avLst/>
              <a:gdLst/>
              <a:ahLst/>
              <a:cxnLst/>
              <a:rect l="l" t="t" r="r" b="b"/>
              <a:pathLst>
                <a:path w="13891" h="2250" extrusionOk="0">
                  <a:moveTo>
                    <a:pt x="0" y="1"/>
                  </a:moveTo>
                  <a:lnTo>
                    <a:pt x="0" y="2250"/>
                  </a:lnTo>
                  <a:lnTo>
                    <a:pt x="13891" y="2250"/>
                  </a:lnTo>
                  <a:lnTo>
                    <a:pt x="1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1812;p60">
              <a:extLst>
                <a:ext uri="{FF2B5EF4-FFF2-40B4-BE49-F238E27FC236}">
                  <a16:creationId xmlns:a16="http://schemas.microsoft.com/office/drawing/2014/main" id="{D97390BA-72B8-411B-614F-F7F46FCF2872}"/>
                </a:ext>
              </a:extLst>
            </p:cNvPr>
            <p:cNvSpPr/>
            <p:nvPr/>
          </p:nvSpPr>
          <p:spPr>
            <a:xfrm>
              <a:off x="2151720" y="4904957"/>
              <a:ext cx="85639" cy="51951"/>
            </a:xfrm>
            <a:custGeom>
              <a:avLst/>
              <a:gdLst/>
              <a:ahLst/>
              <a:cxnLst/>
              <a:rect l="l" t="t" r="r" b="b"/>
              <a:pathLst>
                <a:path w="3709" h="2250" extrusionOk="0">
                  <a:moveTo>
                    <a:pt x="0" y="1"/>
                  </a:moveTo>
                  <a:lnTo>
                    <a:pt x="0" y="2250"/>
                  </a:lnTo>
                  <a:lnTo>
                    <a:pt x="3709" y="2250"/>
                  </a:lnTo>
                  <a:lnTo>
                    <a:pt x="3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1813;p60">
              <a:extLst>
                <a:ext uri="{FF2B5EF4-FFF2-40B4-BE49-F238E27FC236}">
                  <a16:creationId xmlns:a16="http://schemas.microsoft.com/office/drawing/2014/main" id="{4B1BC2F7-BB6D-5710-68DE-58ADA5F68A54}"/>
                </a:ext>
              </a:extLst>
            </p:cNvPr>
            <p:cNvSpPr/>
            <p:nvPr/>
          </p:nvSpPr>
          <p:spPr>
            <a:xfrm>
              <a:off x="1456230" y="4904264"/>
              <a:ext cx="296191" cy="52644"/>
            </a:xfrm>
            <a:custGeom>
              <a:avLst/>
              <a:gdLst/>
              <a:ahLst/>
              <a:cxnLst/>
              <a:rect l="l" t="t" r="r" b="b"/>
              <a:pathLst>
                <a:path w="12828" h="2280" extrusionOk="0">
                  <a:moveTo>
                    <a:pt x="0" y="0"/>
                  </a:moveTo>
                  <a:lnTo>
                    <a:pt x="0" y="2280"/>
                  </a:lnTo>
                  <a:lnTo>
                    <a:pt x="12827" y="2280"/>
                  </a:lnTo>
                  <a:lnTo>
                    <a:pt x="12827"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814;p60">
              <a:extLst>
                <a:ext uri="{FF2B5EF4-FFF2-40B4-BE49-F238E27FC236}">
                  <a16:creationId xmlns:a16="http://schemas.microsoft.com/office/drawing/2014/main" id="{2F26741B-0BA9-5C9B-678F-40D10765D0F2}"/>
                </a:ext>
              </a:extLst>
            </p:cNvPr>
            <p:cNvSpPr/>
            <p:nvPr/>
          </p:nvSpPr>
          <p:spPr>
            <a:xfrm>
              <a:off x="1509566" y="4754784"/>
              <a:ext cx="1158749" cy="116512"/>
            </a:xfrm>
            <a:custGeom>
              <a:avLst/>
              <a:gdLst/>
              <a:ahLst/>
              <a:cxnLst/>
              <a:rect l="l" t="t" r="r" b="b"/>
              <a:pathLst>
                <a:path w="50184" h="5046" extrusionOk="0">
                  <a:moveTo>
                    <a:pt x="0" y="0"/>
                  </a:moveTo>
                  <a:lnTo>
                    <a:pt x="0" y="5015"/>
                  </a:lnTo>
                  <a:lnTo>
                    <a:pt x="50184" y="5046"/>
                  </a:lnTo>
                  <a:lnTo>
                    <a:pt x="50184" y="3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815;p60">
              <a:extLst>
                <a:ext uri="{FF2B5EF4-FFF2-40B4-BE49-F238E27FC236}">
                  <a16:creationId xmlns:a16="http://schemas.microsoft.com/office/drawing/2014/main" id="{457EDC45-E956-A0F4-C130-10C406C742E4}"/>
                </a:ext>
              </a:extLst>
            </p:cNvPr>
            <p:cNvSpPr/>
            <p:nvPr/>
          </p:nvSpPr>
          <p:spPr>
            <a:xfrm>
              <a:off x="1510258" y="4755476"/>
              <a:ext cx="338307" cy="115817"/>
            </a:xfrm>
            <a:custGeom>
              <a:avLst/>
              <a:gdLst/>
              <a:ahLst/>
              <a:cxnLst/>
              <a:rect l="l" t="t" r="r" b="b"/>
              <a:pathLst>
                <a:path w="14652" h="5016" extrusionOk="0">
                  <a:moveTo>
                    <a:pt x="1" y="0"/>
                  </a:moveTo>
                  <a:lnTo>
                    <a:pt x="1" y="4985"/>
                  </a:lnTo>
                  <a:lnTo>
                    <a:pt x="14652" y="5016"/>
                  </a:lnTo>
                  <a:lnTo>
                    <a:pt x="14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1816;p60">
              <a:extLst>
                <a:ext uri="{FF2B5EF4-FFF2-40B4-BE49-F238E27FC236}">
                  <a16:creationId xmlns:a16="http://schemas.microsoft.com/office/drawing/2014/main" id="{4EB8C4E2-E809-9622-86A1-EDDFFB25C46E}"/>
                </a:ext>
              </a:extLst>
            </p:cNvPr>
            <p:cNvSpPr/>
            <p:nvPr/>
          </p:nvSpPr>
          <p:spPr>
            <a:xfrm>
              <a:off x="1510258" y="4787063"/>
              <a:ext cx="1158744" cy="52644"/>
            </a:xfrm>
            <a:custGeom>
              <a:avLst/>
              <a:gdLst/>
              <a:ahLst/>
              <a:cxnLst/>
              <a:rect l="l" t="t" r="r" b="b"/>
              <a:pathLst>
                <a:path w="50185" h="2280" extrusionOk="0">
                  <a:moveTo>
                    <a:pt x="1" y="0"/>
                  </a:moveTo>
                  <a:lnTo>
                    <a:pt x="1" y="2249"/>
                  </a:lnTo>
                  <a:lnTo>
                    <a:pt x="50184" y="2280"/>
                  </a:lnTo>
                  <a:lnTo>
                    <a:pt x="50184" y="3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1817;p60">
              <a:extLst>
                <a:ext uri="{FF2B5EF4-FFF2-40B4-BE49-F238E27FC236}">
                  <a16:creationId xmlns:a16="http://schemas.microsoft.com/office/drawing/2014/main" id="{E51626B8-88C1-A814-6E51-5B3E7336BC88}"/>
                </a:ext>
              </a:extLst>
            </p:cNvPr>
            <p:cNvSpPr/>
            <p:nvPr/>
          </p:nvSpPr>
          <p:spPr>
            <a:xfrm>
              <a:off x="1509566" y="4786347"/>
              <a:ext cx="359364" cy="52667"/>
            </a:xfrm>
            <a:custGeom>
              <a:avLst/>
              <a:gdLst/>
              <a:ahLst/>
              <a:cxnLst/>
              <a:rect l="l" t="t" r="r" b="b"/>
              <a:pathLst>
                <a:path w="15564" h="2281" extrusionOk="0">
                  <a:moveTo>
                    <a:pt x="0" y="1"/>
                  </a:moveTo>
                  <a:lnTo>
                    <a:pt x="0" y="2280"/>
                  </a:lnTo>
                  <a:lnTo>
                    <a:pt x="15563" y="2280"/>
                  </a:lnTo>
                  <a:lnTo>
                    <a:pt x="15563"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1818;p60">
              <a:extLst>
                <a:ext uri="{FF2B5EF4-FFF2-40B4-BE49-F238E27FC236}">
                  <a16:creationId xmlns:a16="http://schemas.microsoft.com/office/drawing/2014/main" id="{412E712D-8912-0EF9-363C-9A1BB25285A3}"/>
                </a:ext>
              </a:extLst>
            </p:cNvPr>
            <p:cNvSpPr/>
            <p:nvPr/>
          </p:nvSpPr>
          <p:spPr>
            <a:xfrm>
              <a:off x="1418318" y="3661338"/>
              <a:ext cx="541840" cy="421821"/>
            </a:xfrm>
            <a:custGeom>
              <a:avLst/>
              <a:gdLst/>
              <a:ahLst/>
              <a:cxnLst/>
              <a:rect l="l" t="t" r="r" b="b"/>
              <a:pathLst>
                <a:path w="23467" h="18269" extrusionOk="0">
                  <a:moveTo>
                    <a:pt x="20974" y="1"/>
                  </a:moveTo>
                  <a:lnTo>
                    <a:pt x="1" y="14682"/>
                  </a:lnTo>
                  <a:lnTo>
                    <a:pt x="2493" y="18268"/>
                  </a:lnTo>
                  <a:lnTo>
                    <a:pt x="23466" y="3587"/>
                  </a:lnTo>
                  <a:lnTo>
                    <a:pt x="209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brir llave 1">
            <a:extLst>
              <a:ext uri="{FF2B5EF4-FFF2-40B4-BE49-F238E27FC236}">
                <a16:creationId xmlns:a16="http://schemas.microsoft.com/office/drawing/2014/main" id="{8C30321A-5934-50DA-2714-CA8A0021D4A3}"/>
              </a:ext>
            </a:extLst>
          </p:cNvPr>
          <p:cNvSpPr/>
          <p:nvPr/>
        </p:nvSpPr>
        <p:spPr>
          <a:xfrm>
            <a:off x="1194010" y="1350870"/>
            <a:ext cx="241825" cy="16090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4186217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2">
          <a:extLst>
            <a:ext uri="{FF2B5EF4-FFF2-40B4-BE49-F238E27FC236}">
              <a16:creationId xmlns:a16="http://schemas.microsoft.com/office/drawing/2014/main" id="{B3A86D28-2BA2-1B56-BCDE-57170D7A9284}"/>
            </a:ext>
          </a:extLst>
        </p:cNvPr>
        <p:cNvGrpSpPr/>
        <p:nvPr/>
      </p:nvGrpSpPr>
      <p:grpSpPr>
        <a:xfrm>
          <a:off x="0" y="0"/>
          <a:ext cx="0" cy="0"/>
          <a:chOff x="0" y="0"/>
          <a:chExt cx="0" cy="0"/>
        </a:xfrm>
      </p:grpSpPr>
      <p:sp>
        <p:nvSpPr>
          <p:cNvPr id="643" name="Google Shape;643;p40">
            <a:extLst>
              <a:ext uri="{FF2B5EF4-FFF2-40B4-BE49-F238E27FC236}">
                <a16:creationId xmlns:a16="http://schemas.microsoft.com/office/drawing/2014/main" id="{A6D5EF77-41CF-6ADE-3DF9-A569CCC7976C}"/>
              </a:ext>
            </a:extLst>
          </p:cNvPr>
          <p:cNvSpPr txBox="1">
            <a:spLocks noGrp="1"/>
          </p:cNvSpPr>
          <p:nvPr>
            <p:ph type="title"/>
          </p:nvPr>
        </p:nvSpPr>
        <p:spPr>
          <a:xfrm>
            <a:off x="1001957" y="445025"/>
            <a:ext cx="7704000" cy="572700"/>
          </a:xfrm>
          <a:prstGeom prst="rect">
            <a:avLst/>
          </a:prstGeom>
        </p:spPr>
        <p:txBody>
          <a:bodyPr spcFirstLastPara="1" wrap="square" lIns="91425" tIns="91425" rIns="91425" bIns="91425" anchor="t" anchorCtr="0">
            <a:noAutofit/>
          </a:bodyPr>
          <a:lstStyle/>
          <a:p>
            <a:r>
              <a:rPr lang="en" dirty="0"/>
              <a:t>CASO AMAZON</a:t>
            </a:r>
            <a:endParaRPr lang="es-ES" dirty="0"/>
          </a:p>
        </p:txBody>
      </p:sp>
      <p:sp>
        <p:nvSpPr>
          <p:cNvPr id="645" name="Google Shape;645;p40">
            <a:extLst>
              <a:ext uri="{FF2B5EF4-FFF2-40B4-BE49-F238E27FC236}">
                <a16:creationId xmlns:a16="http://schemas.microsoft.com/office/drawing/2014/main" id="{D398D3DD-9945-1BC9-A06E-6C489C081941}"/>
              </a:ext>
            </a:extLst>
          </p:cNvPr>
          <p:cNvSpPr txBox="1">
            <a:spLocks noGrp="1"/>
          </p:cNvSpPr>
          <p:nvPr>
            <p:ph type="subTitle" idx="2"/>
          </p:nvPr>
        </p:nvSpPr>
        <p:spPr>
          <a:xfrm>
            <a:off x="785445" y="2332822"/>
            <a:ext cx="2336400" cy="1047900"/>
          </a:xfrm>
          <a:prstGeom prst="rect">
            <a:avLst/>
          </a:prstGeom>
        </p:spPr>
        <p:txBody>
          <a:bodyPr spcFirstLastPara="1" wrap="square" lIns="91425" tIns="91425" rIns="91425" bIns="91425" anchor="t" anchorCtr="0">
            <a:noAutofit/>
          </a:bodyPr>
          <a:lstStyle/>
          <a:p>
            <a:pPr marL="0" indent="0"/>
            <a:r>
              <a:rPr lang="en" dirty="0"/>
              <a:t>No </a:t>
            </a:r>
            <a:r>
              <a:rPr lang="en" dirty="0" err="1"/>
              <a:t>contaban</a:t>
            </a:r>
            <a:r>
              <a:rPr lang="en" dirty="0"/>
              <a:t> con </a:t>
            </a:r>
            <a:r>
              <a:rPr lang="en" dirty="0" err="1"/>
              <a:t>el</a:t>
            </a:r>
            <a:r>
              <a:rPr lang="en" dirty="0"/>
              <a:t> </a:t>
            </a:r>
            <a:r>
              <a:rPr lang="en" dirty="0" err="1"/>
              <a:t>servicio</a:t>
            </a:r>
            <a:r>
              <a:rPr lang="en" dirty="0"/>
              <a:t> de </a:t>
            </a:r>
            <a:r>
              <a:rPr lang="en" dirty="0" err="1"/>
              <a:t>recogida</a:t>
            </a:r>
            <a:r>
              <a:rPr lang="en" dirty="0"/>
              <a:t> de </a:t>
            </a:r>
            <a:r>
              <a:rPr lang="en" dirty="0" err="1"/>
              <a:t>productos</a:t>
            </a:r>
            <a:r>
              <a:rPr lang="en" dirty="0"/>
              <a:t> </a:t>
            </a:r>
            <a:r>
              <a:rPr lang="en" dirty="0" err="1"/>
              <a:t>viejos</a:t>
            </a:r>
            <a:r>
              <a:rPr lang="en" dirty="0"/>
              <a:t> al </a:t>
            </a:r>
            <a:r>
              <a:rPr lang="en" dirty="0" err="1"/>
              <a:t>cliente</a:t>
            </a:r>
            <a:endParaRPr lang="en" dirty="0"/>
          </a:p>
          <a:p>
            <a:pPr marL="0" indent="0"/>
            <a:endParaRPr lang="en" dirty="0"/>
          </a:p>
        </p:txBody>
      </p:sp>
      <p:sp>
        <p:nvSpPr>
          <p:cNvPr id="646" name="Google Shape;646;p40">
            <a:extLst>
              <a:ext uri="{FF2B5EF4-FFF2-40B4-BE49-F238E27FC236}">
                <a16:creationId xmlns:a16="http://schemas.microsoft.com/office/drawing/2014/main" id="{68A3C90D-79BB-EF20-10FD-F5946ED3AEBF}"/>
              </a:ext>
            </a:extLst>
          </p:cNvPr>
          <p:cNvSpPr txBox="1">
            <a:spLocks noGrp="1"/>
          </p:cNvSpPr>
          <p:nvPr>
            <p:ph type="subTitle" idx="3"/>
          </p:nvPr>
        </p:nvSpPr>
        <p:spPr>
          <a:xfrm>
            <a:off x="3432874" y="2332822"/>
            <a:ext cx="3146155" cy="1047900"/>
          </a:xfrm>
          <a:prstGeom prst="rect">
            <a:avLst/>
          </a:prstGeom>
        </p:spPr>
        <p:txBody>
          <a:bodyPr spcFirstLastPara="1" wrap="square" lIns="91425" tIns="91425" rIns="91425" bIns="91425" anchor="t" anchorCtr="0">
            <a:noAutofit/>
          </a:bodyPr>
          <a:lstStyle/>
          <a:p>
            <a:pPr marL="0" indent="0"/>
            <a:r>
              <a:rPr lang="en" dirty="0" err="1"/>
              <a:t>Incumplimiento</a:t>
            </a:r>
            <a:r>
              <a:rPr lang="en" dirty="0"/>
              <a:t> de la </a:t>
            </a:r>
            <a:r>
              <a:rPr lang="en" dirty="0" err="1"/>
              <a:t>normativ</a:t>
            </a:r>
            <a:r>
              <a:rPr lang="es-ES" dirty="0"/>
              <a:t>a por la que los distribuidores están obligados a ofrecer este servicio</a:t>
            </a:r>
            <a:endParaRPr lang="en" dirty="0"/>
          </a:p>
        </p:txBody>
      </p:sp>
      <p:grpSp>
        <p:nvGrpSpPr>
          <p:cNvPr id="695" name="Google Shape;1609;p60">
            <a:extLst>
              <a:ext uri="{FF2B5EF4-FFF2-40B4-BE49-F238E27FC236}">
                <a16:creationId xmlns:a16="http://schemas.microsoft.com/office/drawing/2014/main" id="{FE99C923-3FE0-C786-4CF3-7A95F2655477}"/>
              </a:ext>
            </a:extLst>
          </p:cNvPr>
          <p:cNvGrpSpPr/>
          <p:nvPr/>
        </p:nvGrpSpPr>
        <p:grpSpPr>
          <a:xfrm>
            <a:off x="6673652" y="1896896"/>
            <a:ext cx="2038063" cy="3901624"/>
            <a:chOff x="6673652" y="1896896"/>
            <a:chExt cx="2038063" cy="3901624"/>
          </a:xfrm>
        </p:grpSpPr>
        <p:sp>
          <p:nvSpPr>
            <p:cNvPr id="7" name="Google Shape;1610;p60">
              <a:extLst>
                <a:ext uri="{FF2B5EF4-FFF2-40B4-BE49-F238E27FC236}">
                  <a16:creationId xmlns:a16="http://schemas.microsoft.com/office/drawing/2014/main" id="{DBD0655B-0C8B-75F1-993A-47E50285BF82}"/>
                </a:ext>
              </a:extLst>
            </p:cNvPr>
            <p:cNvSpPr/>
            <p:nvPr/>
          </p:nvSpPr>
          <p:spPr>
            <a:xfrm>
              <a:off x="7001957" y="1896896"/>
              <a:ext cx="1411697" cy="289278"/>
            </a:xfrm>
            <a:custGeom>
              <a:avLst/>
              <a:gdLst/>
              <a:ahLst/>
              <a:cxnLst/>
              <a:rect l="l" t="t" r="r" b="b"/>
              <a:pathLst>
                <a:path w="43618" h="8938" extrusionOk="0">
                  <a:moveTo>
                    <a:pt x="0" y="1"/>
                  </a:moveTo>
                  <a:lnTo>
                    <a:pt x="0" y="8937"/>
                  </a:lnTo>
                  <a:lnTo>
                    <a:pt x="43618" y="8937"/>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11;p60">
              <a:extLst>
                <a:ext uri="{FF2B5EF4-FFF2-40B4-BE49-F238E27FC236}">
                  <a16:creationId xmlns:a16="http://schemas.microsoft.com/office/drawing/2014/main" id="{6A9004EE-375C-FE11-9D22-E8C93610CC48}"/>
                </a:ext>
              </a:extLst>
            </p:cNvPr>
            <p:cNvSpPr/>
            <p:nvPr/>
          </p:nvSpPr>
          <p:spPr>
            <a:xfrm>
              <a:off x="6673652" y="3578464"/>
              <a:ext cx="2038063" cy="570315"/>
            </a:xfrm>
            <a:custGeom>
              <a:avLst/>
              <a:gdLst/>
              <a:ahLst/>
              <a:cxnLst/>
              <a:rect l="l" t="t" r="r" b="b"/>
              <a:pathLst>
                <a:path w="74409" h="20822" extrusionOk="0">
                  <a:moveTo>
                    <a:pt x="12523" y="1"/>
                  </a:moveTo>
                  <a:cubicBezTo>
                    <a:pt x="7477" y="1"/>
                    <a:pt x="304" y="2615"/>
                    <a:pt x="0" y="11247"/>
                  </a:cubicBezTo>
                  <a:cubicBezTo>
                    <a:pt x="304" y="18542"/>
                    <a:pt x="5806" y="20822"/>
                    <a:pt x="10973" y="20822"/>
                  </a:cubicBezTo>
                  <a:cubicBezTo>
                    <a:pt x="12675" y="20822"/>
                    <a:pt x="15958" y="20032"/>
                    <a:pt x="17812" y="17053"/>
                  </a:cubicBezTo>
                  <a:cubicBezTo>
                    <a:pt x="18693" y="15594"/>
                    <a:pt x="19149" y="13952"/>
                    <a:pt x="19180" y="12250"/>
                  </a:cubicBezTo>
                  <a:cubicBezTo>
                    <a:pt x="18997" y="9089"/>
                    <a:pt x="16900" y="6019"/>
                    <a:pt x="12098" y="6019"/>
                  </a:cubicBezTo>
                  <a:cubicBezTo>
                    <a:pt x="7356" y="6019"/>
                    <a:pt x="5958" y="9120"/>
                    <a:pt x="5745" y="11338"/>
                  </a:cubicBezTo>
                  <a:cubicBezTo>
                    <a:pt x="5971" y="13511"/>
                    <a:pt x="7662" y="15447"/>
                    <a:pt x="10213" y="15447"/>
                  </a:cubicBezTo>
                  <a:cubicBezTo>
                    <a:pt x="10411" y="15447"/>
                    <a:pt x="10613" y="15436"/>
                    <a:pt x="10821" y="15411"/>
                  </a:cubicBezTo>
                  <a:cubicBezTo>
                    <a:pt x="12341" y="15259"/>
                    <a:pt x="13617" y="14135"/>
                    <a:pt x="13921" y="12645"/>
                  </a:cubicBezTo>
                  <a:lnTo>
                    <a:pt x="13921" y="12645"/>
                  </a:lnTo>
                  <a:cubicBezTo>
                    <a:pt x="14286" y="14226"/>
                    <a:pt x="13161" y="16263"/>
                    <a:pt x="10821" y="16566"/>
                  </a:cubicBezTo>
                  <a:cubicBezTo>
                    <a:pt x="10590" y="16597"/>
                    <a:pt x="10365" y="16612"/>
                    <a:pt x="10147" y="16612"/>
                  </a:cubicBezTo>
                  <a:cubicBezTo>
                    <a:pt x="7547" y="16612"/>
                    <a:pt x="5855" y="14524"/>
                    <a:pt x="5715" y="12281"/>
                  </a:cubicBezTo>
                  <a:cubicBezTo>
                    <a:pt x="5684" y="11977"/>
                    <a:pt x="5684" y="11642"/>
                    <a:pt x="5715" y="11338"/>
                  </a:cubicBezTo>
                  <a:lnTo>
                    <a:pt x="5715" y="11095"/>
                  </a:lnTo>
                  <a:cubicBezTo>
                    <a:pt x="5593" y="9028"/>
                    <a:pt x="6626" y="4834"/>
                    <a:pt x="12098" y="4834"/>
                  </a:cubicBezTo>
                  <a:cubicBezTo>
                    <a:pt x="17082" y="4834"/>
                    <a:pt x="19119" y="8147"/>
                    <a:pt x="19210" y="11430"/>
                  </a:cubicBezTo>
                  <a:lnTo>
                    <a:pt x="19210" y="12250"/>
                  </a:lnTo>
                  <a:lnTo>
                    <a:pt x="19210" y="12585"/>
                  </a:lnTo>
                  <a:lnTo>
                    <a:pt x="19210" y="13436"/>
                  </a:lnTo>
                  <a:lnTo>
                    <a:pt x="55229" y="13436"/>
                  </a:lnTo>
                  <a:lnTo>
                    <a:pt x="55229" y="12585"/>
                  </a:lnTo>
                  <a:lnTo>
                    <a:pt x="55229" y="12250"/>
                  </a:lnTo>
                  <a:lnTo>
                    <a:pt x="55229" y="11430"/>
                  </a:lnTo>
                  <a:cubicBezTo>
                    <a:pt x="55290" y="8147"/>
                    <a:pt x="57326" y="4834"/>
                    <a:pt x="62311" y="4834"/>
                  </a:cubicBezTo>
                  <a:cubicBezTo>
                    <a:pt x="67783" y="4834"/>
                    <a:pt x="68816" y="9028"/>
                    <a:pt x="68694" y="11095"/>
                  </a:cubicBezTo>
                  <a:lnTo>
                    <a:pt x="68694" y="11338"/>
                  </a:lnTo>
                  <a:cubicBezTo>
                    <a:pt x="68725" y="11642"/>
                    <a:pt x="68725" y="11977"/>
                    <a:pt x="68694" y="12281"/>
                  </a:cubicBezTo>
                  <a:cubicBezTo>
                    <a:pt x="68554" y="14550"/>
                    <a:pt x="66865" y="16612"/>
                    <a:pt x="64269" y="16612"/>
                  </a:cubicBezTo>
                  <a:cubicBezTo>
                    <a:pt x="64049" y="16612"/>
                    <a:pt x="63821" y="16597"/>
                    <a:pt x="63588" y="16566"/>
                  </a:cubicBezTo>
                  <a:cubicBezTo>
                    <a:pt x="61217" y="16263"/>
                    <a:pt x="60123" y="14226"/>
                    <a:pt x="60488" y="12645"/>
                  </a:cubicBezTo>
                  <a:lnTo>
                    <a:pt x="60488" y="12645"/>
                  </a:lnTo>
                  <a:cubicBezTo>
                    <a:pt x="60792" y="14135"/>
                    <a:pt x="62068" y="15259"/>
                    <a:pt x="63588" y="15411"/>
                  </a:cubicBezTo>
                  <a:cubicBezTo>
                    <a:pt x="63796" y="15436"/>
                    <a:pt x="63998" y="15447"/>
                    <a:pt x="64196" y="15447"/>
                  </a:cubicBezTo>
                  <a:cubicBezTo>
                    <a:pt x="66746" y="15447"/>
                    <a:pt x="68438" y="13511"/>
                    <a:pt x="68664" y="11338"/>
                  </a:cubicBezTo>
                  <a:cubicBezTo>
                    <a:pt x="68451" y="9150"/>
                    <a:pt x="67053" y="6019"/>
                    <a:pt x="62311" y="6019"/>
                  </a:cubicBezTo>
                  <a:cubicBezTo>
                    <a:pt x="57509" y="6019"/>
                    <a:pt x="55411" y="9089"/>
                    <a:pt x="55229" y="12250"/>
                  </a:cubicBezTo>
                  <a:cubicBezTo>
                    <a:pt x="55260" y="13952"/>
                    <a:pt x="55715" y="15594"/>
                    <a:pt x="56597" y="17053"/>
                  </a:cubicBezTo>
                  <a:cubicBezTo>
                    <a:pt x="58451" y="20032"/>
                    <a:pt x="61764" y="20822"/>
                    <a:pt x="63436" y="20822"/>
                  </a:cubicBezTo>
                  <a:cubicBezTo>
                    <a:pt x="68603" y="20822"/>
                    <a:pt x="74105" y="18542"/>
                    <a:pt x="74409" y="11247"/>
                  </a:cubicBezTo>
                  <a:cubicBezTo>
                    <a:pt x="74135" y="2615"/>
                    <a:pt x="66931" y="1"/>
                    <a:pt x="61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12;p60">
              <a:extLst>
                <a:ext uri="{FF2B5EF4-FFF2-40B4-BE49-F238E27FC236}">
                  <a16:creationId xmlns:a16="http://schemas.microsoft.com/office/drawing/2014/main" id="{1D036B01-B332-B04B-A691-421BBC53F841}"/>
                </a:ext>
              </a:extLst>
            </p:cNvPr>
            <p:cNvSpPr/>
            <p:nvPr/>
          </p:nvSpPr>
          <p:spPr>
            <a:xfrm>
              <a:off x="8185525" y="3900653"/>
              <a:ext cx="876" cy="3369"/>
            </a:xfrm>
            <a:custGeom>
              <a:avLst/>
              <a:gdLst/>
              <a:ahLst/>
              <a:cxnLst/>
              <a:rect l="l" t="t" r="r" b="b"/>
              <a:pathLst>
                <a:path w="32" h="123" extrusionOk="0">
                  <a:moveTo>
                    <a:pt x="1" y="1"/>
                  </a:moveTo>
                  <a:lnTo>
                    <a:pt x="1" y="123"/>
                  </a:lnTo>
                  <a:cubicBezTo>
                    <a:pt x="1" y="92"/>
                    <a:pt x="31" y="31"/>
                    <a:pt x="1" y="1"/>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3;p60">
              <a:extLst>
                <a:ext uri="{FF2B5EF4-FFF2-40B4-BE49-F238E27FC236}">
                  <a16:creationId xmlns:a16="http://schemas.microsoft.com/office/drawing/2014/main" id="{67948511-D725-6BDD-73D0-C96100C373E8}"/>
                </a:ext>
              </a:extLst>
            </p:cNvPr>
            <p:cNvSpPr/>
            <p:nvPr/>
          </p:nvSpPr>
          <p:spPr>
            <a:xfrm>
              <a:off x="7180668" y="3941094"/>
              <a:ext cx="1007377" cy="103260"/>
            </a:xfrm>
            <a:custGeom>
              <a:avLst/>
              <a:gdLst/>
              <a:ahLst/>
              <a:cxnLst/>
              <a:rect l="l" t="t" r="r" b="b"/>
              <a:pathLst>
                <a:path w="36779" h="3770" extrusionOk="0">
                  <a:moveTo>
                    <a:pt x="2493" y="1"/>
                  </a:moveTo>
                  <a:cubicBezTo>
                    <a:pt x="0" y="1"/>
                    <a:pt x="0" y="3770"/>
                    <a:pt x="2493" y="3770"/>
                  </a:cubicBezTo>
                  <a:lnTo>
                    <a:pt x="34894" y="3770"/>
                  </a:lnTo>
                  <a:cubicBezTo>
                    <a:pt x="35928" y="3770"/>
                    <a:pt x="36779" y="2919"/>
                    <a:pt x="36779" y="1885"/>
                  </a:cubicBezTo>
                  <a:cubicBezTo>
                    <a:pt x="36779" y="852"/>
                    <a:pt x="35928" y="1"/>
                    <a:pt x="3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14;p60">
              <a:extLst>
                <a:ext uri="{FF2B5EF4-FFF2-40B4-BE49-F238E27FC236}">
                  <a16:creationId xmlns:a16="http://schemas.microsoft.com/office/drawing/2014/main" id="{EB65B4AA-7909-8A85-FF21-0AB88D6C6E46}"/>
                </a:ext>
              </a:extLst>
            </p:cNvPr>
            <p:cNvSpPr/>
            <p:nvPr/>
          </p:nvSpPr>
          <p:spPr>
            <a:xfrm>
              <a:off x="6830980" y="3879864"/>
              <a:ext cx="27" cy="16653"/>
            </a:xfrm>
            <a:custGeom>
              <a:avLst/>
              <a:gdLst/>
              <a:ahLst/>
              <a:cxnLst/>
              <a:rect l="l" t="t" r="r" b="b"/>
              <a:pathLst>
                <a:path w="1" h="608" extrusionOk="0">
                  <a:moveTo>
                    <a:pt x="1" y="334"/>
                  </a:moveTo>
                  <a:lnTo>
                    <a:pt x="1" y="608"/>
                  </a:lnTo>
                  <a:lnTo>
                    <a:pt x="1" y="578"/>
                  </a:lnTo>
                  <a:lnTo>
                    <a:pt x="1" y="0"/>
                  </a:lnTo>
                  <a:lnTo>
                    <a:pt x="1" y="91"/>
                  </a:lnTo>
                  <a:cubicBezTo>
                    <a:pt x="1" y="122"/>
                    <a:pt x="1" y="243"/>
                    <a:pt x="1" y="334"/>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5;p60">
              <a:extLst>
                <a:ext uri="{FF2B5EF4-FFF2-40B4-BE49-F238E27FC236}">
                  <a16:creationId xmlns:a16="http://schemas.microsoft.com/office/drawing/2014/main" id="{48ACAD83-46BD-A82A-479A-FA0FCFF2B0E8}"/>
                </a:ext>
              </a:extLst>
            </p:cNvPr>
            <p:cNvSpPr/>
            <p:nvPr/>
          </p:nvSpPr>
          <p:spPr>
            <a:xfrm>
              <a:off x="7199814" y="3900653"/>
              <a:ext cx="27" cy="16681"/>
            </a:xfrm>
            <a:custGeom>
              <a:avLst/>
              <a:gdLst/>
              <a:ahLst/>
              <a:cxnLst/>
              <a:rect l="l" t="t" r="r" b="b"/>
              <a:pathLst>
                <a:path w="1" h="609" extrusionOk="0">
                  <a:moveTo>
                    <a:pt x="0" y="123"/>
                  </a:moveTo>
                  <a:lnTo>
                    <a:pt x="0" y="609"/>
                  </a:lnTo>
                  <a:lnTo>
                    <a:pt x="0" y="487"/>
                  </a:lnTo>
                  <a:lnTo>
                    <a:pt x="0" y="1"/>
                  </a:lnTo>
                  <a:cubicBezTo>
                    <a:pt x="0" y="31"/>
                    <a:pt x="0" y="92"/>
                    <a:pt x="0" y="123"/>
                  </a:cubicBezTo>
                  <a:close/>
                </a:path>
              </a:pathLst>
            </a:custGeom>
            <a:solidFill>
              <a:srgbClr val="0B3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6;p60">
              <a:extLst>
                <a:ext uri="{FF2B5EF4-FFF2-40B4-BE49-F238E27FC236}">
                  <a16:creationId xmlns:a16="http://schemas.microsoft.com/office/drawing/2014/main" id="{2F52A933-9978-2DA4-45A4-D58A3CFE768F}"/>
                </a:ext>
              </a:extLst>
            </p:cNvPr>
            <p:cNvSpPr/>
            <p:nvPr/>
          </p:nvSpPr>
          <p:spPr>
            <a:xfrm>
              <a:off x="8185525" y="3710840"/>
              <a:ext cx="372997" cy="203179"/>
            </a:xfrm>
            <a:custGeom>
              <a:avLst/>
              <a:gdLst/>
              <a:ahLst/>
              <a:cxnLst/>
              <a:rect l="l" t="t" r="r" b="b"/>
              <a:pathLst>
                <a:path w="13618" h="7418" extrusionOk="0">
                  <a:moveTo>
                    <a:pt x="7113" y="1"/>
                  </a:moveTo>
                  <a:cubicBezTo>
                    <a:pt x="2128" y="1"/>
                    <a:pt x="92" y="3284"/>
                    <a:pt x="1" y="6566"/>
                  </a:cubicBezTo>
                  <a:lnTo>
                    <a:pt x="1" y="7417"/>
                  </a:lnTo>
                  <a:cubicBezTo>
                    <a:pt x="213" y="4256"/>
                    <a:pt x="2280" y="1186"/>
                    <a:pt x="7113" y="1186"/>
                  </a:cubicBezTo>
                  <a:cubicBezTo>
                    <a:pt x="11825" y="1186"/>
                    <a:pt x="13253" y="4287"/>
                    <a:pt x="13466" y="6505"/>
                  </a:cubicBezTo>
                  <a:lnTo>
                    <a:pt x="13466" y="6262"/>
                  </a:lnTo>
                  <a:cubicBezTo>
                    <a:pt x="13618" y="4165"/>
                    <a:pt x="12585" y="1"/>
                    <a:pt x="7113"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7;p60">
              <a:extLst>
                <a:ext uri="{FF2B5EF4-FFF2-40B4-BE49-F238E27FC236}">
                  <a16:creationId xmlns:a16="http://schemas.microsoft.com/office/drawing/2014/main" id="{3314362F-55BD-4EF5-C08E-F2B2D9F67031}"/>
                </a:ext>
              </a:extLst>
            </p:cNvPr>
            <p:cNvSpPr/>
            <p:nvPr/>
          </p:nvSpPr>
          <p:spPr>
            <a:xfrm>
              <a:off x="6826817" y="3710840"/>
              <a:ext cx="372175" cy="202330"/>
            </a:xfrm>
            <a:custGeom>
              <a:avLst/>
              <a:gdLst/>
              <a:ahLst/>
              <a:cxnLst/>
              <a:rect l="l" t="t" r="r" b="b"/>
              <a:pathLst>
                <a:path w="13588" h="7387" extrusionOk="0">
                  <a:moveTo>
                    <a:pt x="6536" y="1"/>
                  </a:moveTo>
                  <a:cubicBezTo>
                    <a:pt x="1034" y="1"/>
                    <a:pt x="1" y="4195"/>
                    <a:pt x="153" y="6262"/>
                  </a:cubicBezTo>
                  <a:lnTo>
                    <a:pt x="153" y="6505"/>
                  </a:lnTo>
                  <a:cubicBezTo>
                    <a:pt x="366" y="4287"/>
                    <a:pt x="1764" y="1186"/>
                    <a:pt x="6506" y="1186"/>
                  </a:cubicBezTo>
                  <a:cubicBezTo>
                    <a:pt x="11308" y="1186"/>
                    <a:pt x="13405" y="4226"/>
                    <a:pt x="13588" y="7387"/>
                  </a:cubicBezTo>
                  <a:lnTo>
                    <a:pt x="13588" y="6566"/>
                  </a:lnTo>
                  <a:cubicBezTo>
                    <a:pt x="13557" y="3284"/>
                    <a:pt x="11521" y="1"/>
                    <a:pt x="653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8;p60">
              <a:extLst>
                <a:ext uri="{FF2B5EF4-FFF2-40B4-BE49-F238E27FC236}">
                  <a16:creationId xmlns:a16="http://schemas.microsoft.com/office/drawing/2014/main" id="{CF64B978-AC8F-3FCC-FAAB-216AEB6EE8A5}"/>
                </a:ext>
              </a:extLst>
            </p:cNvPr>
            <p:cNvSpPr/>
            <p:nvPr/>
          </p:nvSpPr>
          <p:spPr>
            <a:xfrm>
              <a:off x="8320393" y="3889012"/>
              <a:ext cx="234814" cy="144291"/>
            </a:xfrm>
            <a:custGeom>
              <a:avLst/>
              <a:gdLst/>
              <a:ahLst/>
              <a:cxnLst/>
              <a:rect l="l" t="t" r="r" b="b"/>
              <a:pathLst>
                <a:path w="8573" h="5268" extrusionOk="0">
                  <a:moveTo>
                    <a:pt x="8542" y="0"/>
                  </a:moveTo>
                  <a:cubicBezTo>
                    <a:pt x="8318" y="2159"/>
                    <a:pt x="6645" y="4085"/>
                    <a:pt x="4121" y="4085"/>
                  </a:cubicBezTo>
                  <a:cubicBezTo>
                    <a:pt x="3909" y="4085"/>
                    <a:pt x="3690" y="4071"/>
                    <a:pt x="3466" y="4043"/>
                  </a:cubicBezTo>
                  <a:cubicBezTo>
                    <a:pt x="1946" y="3921"/>
                    <a:pt x="670" y="2797"/>
                    <a:pt x="366" y="1277"/>
                  </a:cubicBezTo>
                  <a:lnTo>
                    <a:pt x="366" y="1277"/>
                  </a:lnTo>
                  <a:cubicBezTo>
                    <a:pt x="1" y="2888"/>
                    <a:pt x="1125" y="4925"/>
                    <a:pt x="3466" y="5228"/>
                  </a:cubicBezTo>
                  <a:cubicBezTo>
                    <a:pt x="3683" y="5255"/>
                    <a:pt x="3896" y="5268"/>
                    <a:pt x="4102" y="5268"/>
                  </a:cubicBezTo>
                  <a:cubicBezTo>
                    <a:pt x="6724" y="5268"/>
                    <a:pt x="8432" y="3197"/>
                    <a:pt x="8572" y="943"/>
                  </a:cubicBezTo>
                  <a:cubicBezTo>
                    <a:pt x="8572" y="608"/>
                    <a:pt x="8572" y="304"/>
                    <a:pt x="854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9;p60">
              <a:extLst>
                <a:ext uri="{FF2B5EF4-FFF2-40B4-BE49-F238E27FC236}">
                  <a16:creationId xmlns:a16="http://schemas.microsoft.com/office/drawing/2014/main" id="{98C8B0AA-50B7-64ED-BD78-29C9EC6F3289}"/>
                </a:ext>
              </a:extLst>
            </p:cNvPr>
            <p:cNvSpPr/>
            <p:nvPr/>
          </p:nvSpPr>
          <p:spPr>
            <a:xfrm>
              <a:off x="7249746" y="4044327"/>
              <a:ext cx="886696" cy="1754193"/>
            </a:xfrm>
            <a:custGeom>
              <a:avLst/>
              <a:gdLst/>
              <a:ahLst/>
              <a:cxnLst/>
              <a:rect l="l" t="t" r="r" b="b"/>
              <a:pathLst>
                <a:path w="32373" h="64045" extrusionOk="0">
                  <a:moveTo>
                    <a:pt x="1" y="1"/>
                  </a:moveTo>
                  <a:lnTo>
                    <a:pt x="1" y="64044"/>
                  </a:lnTo>
                  <a:lnTo>
                    <a:pt x="32372" y="64044"/>
                  </a:lnTo>
                  <a:lnTo>
                    <a:pt x="32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0;p60">
              <a:extLst>
                <a:ext uri="{FF2B5EF4-FFF2-40B4-BE49-F238E27FC236}">
                  <a16:creationId xmlns:a16="http://schemas.microsoft.com/office/drawing/2014/main" id="{BF446200-16AC-6F9A-60A4-1D6CF62214EE}"/>
                </a:ext>
              </a:extLst>
            </p:cNvPr>
            <p:cNvSpPr/>
            <p:nvPr/>
          </p:nvSpPr>
          <p:spPr>
            <a:xfrm>
              <a:off x="6830980" y="3889012"/>
              <a:ext cx="234814" cy="144291"/>
            </a:xfrm>
            <a:custGeom>
              <a:avLst/>
              <a:gdLst/>
              <a:ahLst/>
              <a:cxnLst/>
              <a:rect l="l" t="t" r="r" b="b"/>
              <a:pathLst>
                <a:path w="8573" h="5268" extrusionOk="0">
                  <a:moveTo>
                    <a:pt x="1" y="0"/>
                  </a:moveTo>
                  <a:cubicBezTo>
                    <a:pt x="1" y="304"/>
                    <a:pt x="1" y="608"/>
                    <a:pt x="1" y="943"/>
                  </a:cubicBezTo>
                  <a:cubicBezTo>
                    <a:pt x="142" y="3197"/>
                    <a:pt x="1850" y="5268"/>
                    <a:pt x="4471" y="5268"/>
                  </a:cubicBezTo>
                  <a:cubicBezTo>
                    <a:pt x="4678" y="5268"/>
                    <a:pt x="4890" y="5255"/>
                    <a:pt x="5107" y="5228"/>
                  </a:cubicBezTo>
                  <a:cubicBezTo>
                    <a:pt x="7478" y="4925"/>
                    <a:pt x="8572" y="2888"/>
                    <a:pt x="8238" y="1277"/>
                  </a:cubicBezTo>
                  <a:lnTo>
                    <a:pt x="8238" y="1277"/>
                  </a:lnTo>
                  <a:cubicBezTo>
                    <a:pt x="7904" y="2797"/>
                    <a:pt x="6627" y="3921"/>
                    <a:pt x="5077" y="4043"/>
                  </a:cubicBezTo>
                  <a:cubicBezTo>
                    <a:pt x="4855" y="4071"/>
                    <a:pt x="4639" y="4085"/>
                    <a:pt x="4428" y="4085"/>
                  </a:cubicBezTo>
                  <a:cubicBezTo>
                    <a:pt x="1928" y="4085"/>
                    <a:pt x="253" y="2159"/>
                    <a:pt x="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1;p60">
              <a:extLst>
                <a:ext uri="{FF2B5EF4-FFF2-40B4-BE49-F238E27FC236}">
                  <a16:creationId xmlns:a16="http://schemas.microsoft.com/office/drawing/2014/main" id="{D8257CE9-B684-437A-721D-DB009557F062}"/>
                </a:ext>
              </a:extLst>
            </p:cNvPr>
            <p:cNvSpPr/>
            <p:nvPr/>
          </p:nvSpPr>
          <p:spPr>
            <a:xfrm>
              <a:off x="7362154" y="4185878"/>
              <a:ext cx="161546" cy="1612641"/>
            </a:xfrm>
            <a:custGeom>
              <a:avLst/>
              <a:gdLst/>
              <a:ahLst/>
              <a:cxnLst/>
              <a:rect l="l" t="t" r="r" b="b"/>
              <a:pathLst>
                <a:path w="5898" h="58877" extrusionOk="0">
                  <a:moveTo>
                    <a:pt x="2949" y="0"/>
                  </a:moveTo>
                  <a:cubicBezTo>
                    <a:pt x="1307" y="0"/>
                    <a:pt x="0" y="1338"/>
                    <a:pt x="0" y="2948"/>
                  </a:cubicBezTo>
                  <a:lnTo>
                    <a:pt x="0" y="58876"/>
                  </a:lnTo>
                  <a:lnTo>
                    <a:pt x="5897" y="58876"/>
                  </a:lnTo>
                  <a:lnTo>
                    <a:pt x="5897" y="2948"/>
                  </a:lnTo>
                  <a:cubicBezTo>
                    <a:pt x="5897" y="1338"/>
                    <a:pt x="456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22;p60">
              <a:extLst>
                <a:ext uri="{FF2B5EF4-FFF2-40B4-BE49-F238E27FC236}">
                  <a16:creationId xmlns:a16="http://schemas.microsoft.com/office/drawing/2014/main" id="{367DFC10-F2D1-4A83-9A4B-390481E9C5CF}"/>
                </a:ext>
              </a:extLst>
            </p:cNvPr>
            <p:cNvSpPr/>
            <p:nvPr/>
          </p:nvSpPr>
          <p:spPr>
            <a:xfrm>
              <a:off x="7361305" y="4185878"/>
              <a:ext cx="86635" cy="1612641"/>
            </a:xfrm>
            <a:custGeom>
              <a:avLst/>
              <a:gdLst/>
              <a:ahLst/>
              <a:cxnLst/>
              <a:rect l="l" t="t" r="r" b="b"/>
              <a:pathLst>
                <a:path w="3163" h="58877" extrusionOk="0">
                  <a:moveTo>
                    <a:pt x="2949" y="0"/>
                  </a:moveTo>
                  <a:cubicBezTo>
                    <a:pt x="1338" y="0"/>
                    <a:pt x="1" y="1338"/>
                    <a:pt x="1" y="2948"/>
                  </a:cubicBezTo>
                  <a:lnTo>
                    <a:pt x="1" y="58876"/>
                  </a:lnTo>
                  <a:lnTo>
                    <a:pt x="427" y="58876"/>
                  </a:lnTo>
                  <a:lnTo>
                    <a:pt x="427" y="2948"/>
                  </a:lnTo>
                  <a:cubicBezTo>
                    <a:pt x="457" y="1398"/>
                    <a:pt x="1642" y="152"/>
                    <a:pt x="3162" y="31"/>
                  </a:cubicBezTo>
                  <a:cubicBezTo>
                    <a:pt x="3101" y="31"/>
                    <a:pt x="3041"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3;p60">
              <a:extLst>
                <a:ext uri="{FF2B5EF4-FFF2-40B4-BE49-F238E27FC236}">
                  <a16:creationId xmlns:a16="http://schemas.microsoft.com/office/drawing/2014/main" id="{A90A25B8-EBAA-2D60-B236-A2C2AA140CEC}"/>
                </a:ext>
              </a:extLst>
            </p:cNvPr>
            <p:cNvSpPr/>
            <p:nvPr/>
          </p:nvSpPr>
          <p:spPr>
            <a:xfrm>
              <a:off x="7437066" y="4185878"/>
              <a:ext cx="85785" cy="1612641"/>
            </a:xfrm>
            <a:custGeom>
              <a:avLst/>
              <a:gdLst/>
              <a:ahLst/>
              <a:cxnLst/>
              <a:rect l="l" t="t" r="r" b="b"/>
              <a:pathLst>
                <a:path w="3132" h="58877" extrusionOk="0">
                  <a:moveTo>
                    <a:pt x="214" y="0"/>
                  </a:moveTo>
                  <a:cubicBezTo>
                    <a:pt x="123" y="0"/>
                    <a:pt x="62" y="0"/>
                    <a:pt x="1" y="31"/>
                  </a:cubicBezTo>
                  <a:cubicBezTo>
                    <a:pt x="1551" y="122"/>
                    <a:pt x="2737" y="1398"/>
                    <a:pt x="2737" y="2948"/>
                  </a:cubicBezTo>
                  <a:lnTo>
                    <a:pt x="2737" y="58876"/>
                  </a:lnTo>
                  <a:lnTo>
                    <a:pt x="3132" y="58876"/>
                  </a:lnTo>
                  <a:lnTo>
                    <a:pt x="3132" y="2948"/>
                  </a:lnTo>
                  <a:cubicBezTo>
                    <a:pt x="3132" y="1338"/>
                    <a:pt x="1825" y="0"/>
                    <a:pt x="21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24;p60">
              <a:extLst>
                <a:ext uri="{FF2B5EF4-FFF2-40B4-BE49-F238E27FC236}">
                  <a16:creationId xmlns:a16="http://schemas.microsoft.com/office/drawing/2014/main" id="{3649CBE6-A370-F96E-5F8A-D298F262BC4F}"/>
                </a:ext>
              </a:extLst>
            </p:cNvPr>
            <p:cNvSpPr/>
            <p:nvPr/>
          </p:nvSpPr>
          <p:spPr>
            <a:xfrm>
              <a:off x="7611924" y="4185878"/>
              <a:ext cx="161519" cy="1612641"/>
            </a:xfrm>
            <a:custGeom>
              <a:avLst/>
              <a:gdLst/>
              <a:ahLst/>
              <a:cxnLst/>
              <a:rect l="l" t="t" r="r" b="b"/>
              <a:pathLst>
                <a:path w="5897" h="58877" extrusionOk="0">
                  <a:moveTo>
                    <a:pt x="2948" y="0"/>
                  </a:moveTo>
                  <a:cubicBezTo>
                    <a:pt x="1337" y="0"/>
                    <a:pt x="0" y="1338"/>
                    <a:pt x="0" y="2948"/>
                  </a:cubicBezTo>
                  <a:lnTo>
                    <a:pt x="0" y="58876"/>
                  </a:lnTo>
                  <a:lnTo>
                    <a:pt x="5897" y="58876"/>
                  </a:lnTo>
                  <a:lnTo>
                    <a:pt x="5897" y="2948"/>
                  </a:lnTo>
                  <a:cubicBezTo>
                    <a:pt x="5897" y="1338"/>
                    <a:pt x="459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5;p60">
              <a:extLst>
                <a:ext uri="{FF2B5EF4-FFF2-40B4-BE49-F238E27FC236}">
                  <a16:creationId xmlns:a16="http://schemas.microsoft.com/office/drawing/2014/main" id="{B9CFD94C-2F91-BC3D-04B5-9A08D8754145}"/>
                </a:ext>
              </a:extLst>
            </p:cNvPr>
            <p:cNvSpPr/>
            <p:nvPr/>
          </p:nvSpPr>
          <p:spPr>
            <a:xfrm>
              <a:off x="7611924" y="4185878"/>
              <a:ext cx="86607" cy="1612641"/>
            </a:xfrm>
            <a:custGeom>
              <a:avLst/>
              <a:gdLst/>
              <a:ahLst/>
              <a:cxnLst/>
              <a:rect l="l" t="t" r="r" b="b"/>
              <a:pathLst>
                <a:path w="3162" h="58877" extrusionOk="0">
                  <a:moveTo>
                    <a:pt x="2948" y="0"/>
                  </a:moveTo>
                  <a:cubicBezTo>
                    <a:pt x="1337" y="0"/>
                    <a:pt x="0" y="1338"/>
                    <a:pt x="0" y="2948"/>
                  </a:cubicBezTo>
                  <a:lnTo>
                    <a:pt x="0" y="58876"/>
                  </a:lnTo>
                  <a:lnTo>
                    <a:pt x="426" y="58876"/>
                  </a:lnTo>
                  <a:lnTo>
                    <a:pt x="426" y="2948"/>
                  </a:lnTo>
                  <a:cubicBezTo>
                    <a:pt x="456" y="1398"/>
                    <a:pt x="1641" y="152"/>
                    <a:pt x="3161" y="31"/>
                  </a:cubicBezTo>
                  <a:cubicBezTo>
                    <a:pt x="3100" y="31"/>
                    <a:pt x="3040" y="0"/>
                    <a:pt x="2948"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6;p60">
              <a:extLst>
                <a:ext uri="{FF2B5EF4-FFF2-40B4-BE49-F238E27FC236}">
                  <a16:creationId xmlns:a16="http://schemas.microsoft.com/office/drawing/2014/main" id="{1A263718-DF87-46A0-06C8-F58CE6B476D5}"/>
                </a:ext>
              </a:extLst>
            </p:cNvPr>
            <p:cNvSpPr/>
            <p:nvPr/>
          </p:nvSpPr>
          <p:spPr>
            <a:xfrm>
              <a:off x="7687684" y="4185878"/>
              <a:ext cx="85758" cy="1612641"/>
            </a:xfrm>
            <a:custGeom>
              <a:avLst/>
              <a:gdLst/>
              <a:ahLst/>
              <a:cxnLst/>
              <a:rect l="l" t="t" r="r" b="b"/>
              <a:pathLst>
                <a:path w="3131" h="58877" extrusionOk="0">
                  <a:moveTo>
                    <a:pt x="182" y="0"/>
                  </a:moveTo>
                  <a:cubicBezTo>
                    <a:pt x="122" y="0"/>
                    <a:pt x="61" y="0"/>
                    <a:pt x="0" y="31"/>
                  </a:cubicBezTo>
                  <a:cubicBezTo>
                    <a:pt x="1550" y="122"/>
                    <a:pt x="2736" y="1398"/>
                    <a:pt x="2736" y="2948"/>
                  </a:cubicBezTo>
                  <a:lnTo>
                    <a:pt x="2736" y="58876"/>
                  </a:lnTo>
                  <a:lnTo>
                    <a:pt x="3131" y="58876"/>
                  </a:lnTo>
                  <a:lnTo>
                    <a:pt x="3131" y="2948"/>
                  </a:lnTo>
                  <a:cubicBezTo>
                    <a:pt x="3131" y="1338"/>
                    <a:pt x="1824" y="31"/>
                    <a:pt x="18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7;p60">
              <a:extLst>
                <a:ext uri="{FF2B5EF4-FFF2-40B4-BE49-F238E27FC236}">
                  <a16:creationId xmlns:a16="http://schemas.microsoft.com/office/drawing/2014/main" id="{DAEB3B1F-CC6A-7395-EE9D-D88F615DFD71}"/>
                </a:ext>
              </a:extLst>
            </p:cNvPr>
            <p:cNvSpPr/>
            <p:nvPr/>
          </p:nvSpPr>
          <p:spPr>
            <a:xfrm>
              <a:off x="7862515" y="4185878"/>
              <a:ext cx="161519" cy="1612641"/>
            </a:xfrm>
            <a:custGeom>
              <a:avLst/>
              <a:gdLst/>
              <a:ahLst/>
              <a:cxnLst/>
              <a:rect l="l" t="t" r="r" b="b"/>
              <a:pathLst>
                <a:path w="5897" h="58877" extrusionOk="0">
                  <a:moveTo>
                    <a:pt x="2949" y="0"/>
                  </a:moveTo>
                  <a:cubicBezTo>
                    <a:pt x="1338" y="0"/>
                    <a:pt x="0" y="1338"/>
                    <a:pt x="0" y="2948"/>
                  </a:cubicBezTo>
                  <a:lnTo>
                    <a:pt x="0" y="58876"/>
                  </a:lnTo>
                  <a:lnTo>
                    <a:pt x="5897" y="58876"/>
                  </a:lnTo>
                  <a:lnTo>
                    <a:pt x="5897" y="2948"/>
                  </a:lnTo>
                  <a:cubicBezTo>
                    <a:pt x="5897" y="1338"/>
                    <a:pt x="459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8;p60">
              <a:extLst>
                <a:ext uri="{FF2B5EF4-FFF2-40B4-BE49-F238E27FC236}">
                  <a16:creationId xmlns:a16="http://schemas.microsoft.com/office/drawing/2014/main" id="{4F3D0834-8A59-4A5C-F9B2-A8EF4606DED9}"/>
                </a:ext>
              </a:extLst>
            </p:cNvPr>
            <p:cNvSpPr/>
            <p:nvPr/>
          </p:nvSpPr>
          <p:spPr>
            <a:xfrm>
              <a:off x="7862515" y="4185878"/>
              <a:ext cx="86607" cy="1612641"/>
            </a:xfrm>
            <a:custGeom>
              <a:avLst/>
              <a:gdLst/>
              <a:ahLst/>
              <a:cxnLst/>
              <a:rect l="l" t="t" r="r" b="b"/>
              <a:pathLst>
                <a:path w="3162" h="58877" extrusionOk="0">
                  <a:moveTo>
                    <a:pt x="2949" y="0"/>
                  </a:moveTo>
                  <a:cubicBezTo>
                    <a:pt x="1338" y="0"/>
                    <a:pt x="0" y="1338"/>
                    <a:pt x="0" y="2948"/>
                  </a:cubicBezTo>
                  <a:lnTo>
                    <a:pt x="0" y="58876"/>
                  </a:lnTo>
                  <a:lnTo>
                    <a:pt x="426" y="58876"/>
                  </a:lnTo>
                  <a:lnTo>
                    <a:pt x="426" y="2948"/>
                  </a:lnTo>
                  <a:cubicBezTo>
                    <a:pt x="456" y="1398"/>
                    <a:pt x="1642" y="152"/>
                    <a:pt x="3161" y="31"/>
                  </a:cubicBezTo>
                  <a:cubicBezTo>
                    <a:pt x="3101" y="31"/>
                    <a:pt x="3040" y="0"/>
                    <a:pt x="2949"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9;p60">
              <a:extLst>
                <a:ext uri="{FF2B5EF4-FFF2-40B4-BE49-F238E27FC236}">
                  <a16:creationId xmlns:a16="http://schemas.microsoft.com/office/drawing/2014/main" id="{15266FC9-5BAE-1D35-D746-0426A90A2837}"/>
                </a:ext>
              </a:extLst>
            </p:cNvPr>
            <p:cNvSpPr/>
            <p:nvPr/>
          </p:nvSpPr>
          <p:spPr>
            <a:xfrm>
              <a:off x="7938275" y="4185878"/>
              <a:ext cx="85758" cy="1612641"/>
            </a:xfrm>
            <a:custGeom>
              <a:avLst/>
              <a:gdLst/>
              <a:ahLst/>
              <a:cxnLst/>
              <a:rect l="l" t="t" r="r" b="b"/>
              <a:pathLst>
                <a:path w="3131" h="58877" extrusionOk="0">
                  <a:moveTo>
                    <a:pt x="183" y="0"/>
                  </a:moveTo>
                  <a:cubicBezTo>
                    <a:pt x="122" y="0"/>
                    <a:pt x="61" y="0"/>
                    <a:pt x="0" y="31"/>
                  </a:cubicBezTo>
                  <a:cubicBezTo>
                    <a:pt x="1550" y="122"/>
                    <a:pt x="2736" y="1398"/>
                    <a:pt x="2736" y="2948"/>
                  </a:cubicBezTo>
                  <a:lnTo>
                    <a:pt x="2736" y="58876"/>
                  </a:lnTo>
                  <a:lnTo>
                    <a:pt x="3131" y="58876"/>
                  </a:lnTo>
                  <a:lnTo>
                    <a:pt x="3131" y="2948"/>
                  </a:lnTo>
                  <a:cubicBezTo>
                    <a:pt x="3131" y="1338"/>
                    <a:pt x="1824" y="31"/>
                    <a:pt x="183"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30;p60">
              <a:extLst>
                <a:ext uri="{FF2B5EF4-FFF2-40B4-BE49-F238E27FC236}">
                  <a16:creationId xmlns:a16="http://schemas.microsoft.com/office/drawing/2014/main" id="{722F93E9-6818-CC38-226A-3079FBBF8676}"/>
                </a:ext>
              </a:extLst>
            </p:cNvPr>
            <p:cNvSpPr/>
            <p:nvPr/>
          </p:nvSpPr>
          <p:spPr>
            <a:xfrm>
              <a:off x="6778638" y="2764569"/>
              <a:ext cx="1219869" cy="270571"/>
            </a:xfrm>
            <a:custGeom>
              <a:avLst/>
              <a:gdLst/>
              <a:ahLst/>
              <a:cxnLst/>
              <a:rect l="l" t="t" r="r" b="b"/>
              <a:pathLst>
                <a:path w="37691" h="8360" extrusionOk="0">
                  <a:moveTo>
                    <a:pt x="2705" y="1"/>
                  </a:moveTo>
                  <a:cubicBezTo>
                    <a:pt x="1186" y="31"/>
                    <a:pt x="0" y="1308"/>
                    <a:pt x="31" y="2797"/>
                  </a:cubicBezTo>
                  <a:lnTo>
                    <a:pt x="31" y="5533"/>
                  </a:lnTo>
                  <a:cubicBezTo>
                    <a:pt x="0" y="7053"/>
                    <a:pt x="1186" y="8299"/>
                    <a:pt x="2705" y="8360"/>
                  </a:cubicBezTo>
                  <a:lnTo>
                    <a:pt x="37691" y="8360"/>
                  </a:lnTo>
                  <a:lnTo>
                    <a:pt x="37691" y="7904"/>
                  </a:lnTo>
                  <a:cubicBezTo>
                    <a:pt x="36414" y="7873"/>
                    <a:pt x="35381" y="6809"/>
                    <a:pt x="35442" y="5533"/>
                  </a:cubicBezTo>
                  <a:lnTo>
                    <a:pt x="35442" y="2828"/>
                  </a:lnTo>
                  <a:cubicBezTo>
                    <a:pt x="35381" y="1521"/>
                    <a:pt x="36414" y="457"/>
                    <a:pt x="37691" y="426"/>
                  </a:cubicBezTo>
                  <a:lnTo>
                    <a:pt x="37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31;p60">
              <a:extLst>
                <a:ext uri="{FF2B5EF4-FFF2-40B4-BE49-F238E27FC236}">
                  <a16:creationId xmlns:a16="http://schemas.microsoft.com/office/drawing/2014/main" id="{21BE219F-7159-B986-8718-9EE907205583}"/>
                </a:ext>
              </a:extLst>
            </p:cNvPr>
            <p:cNvSpPr/>
            <p:nvPr/>
          </p:nvSpPr>
          <p:spPr>
            <a:xfrm>
              <a:off x="6784529" y="2764569"/>
              <a:ext cx="1213979" cy="62011"/>
            </a:xfrm>
            <a:custGeom>
              <a:avLst/>
              <a:gdLst/>
              <a:ahLst/>
              <a:cxnLst/>
              <a:rect l="l" t="t" r="r" b="b"/>
              <a:pathLst>
                <a:path w="37509" h="1916" extrusionOk="0">
                  <a:moveTo>
                    <a:pt x="2523" y="1"/>
                  </a:moveTo>
                  <a:cubicBezTo>
                    <a:pt x="1338" y="1"/>
                    <a:pt x="335" y="791"/>
                    <a:pt x="1" y="1916"/>
                  </a:cubicBezTo>
                  <a:lnTo>
                    <a:pt x="35412" y="1916"/>
                  </a:lnTo>
                  <a:cubicBezTo>
                    <a:pt x="35746" y="1034"/>
                    <a:pt x="36567" y="457"/>
                    <a:pt x="37509" y="426"/>
                  </a:cubicBezTo>
                  <a:lnTo>
                    <a:pt x="375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32;p60">
              <a:extLst>
                <a:ext uri="{FF2B5EF4-FFF2-40B4-BE49-F238E27FC236}">
                  <a16:creationId xmlns:a16="http://schemas.microsoft.com/office/drawing/2014/main" id="{9805459B-F06A-0C6D-D115-DF24EE8F025B}"/>
                </a:ext>
              </a:extLst>
            </p:cNvPr>
            <p:cNvSpPr/>
            <p:nvPr/>
          </p:nvSpPr>
          <p:spPr>
            <a:xfrm>
              <a:off x="6781583" y="2963290"/>
              <a:ext cx="1216924" cy="71850"/>
            </a:xfrm>
            <a:custGeom>
              <a:avLst/>
              <a:gdLst/>
              <a:ahLst/>
              <a:cxnLst/>
              <a:rect l="l" t="t" r="r" b="b"/>
              <a:pathLst>
                <a:path w="37600" h="2220" extrusionOk="0">
                  <a:moveTo>
                    <a:pt x="0" y="1"/>
                  </a:moveTo>
                  <a:cubicBezTo>
                    <a:pt x="213" y="1247"/>
                    <a:pt x="1307" y="2189"/>
                    <a:pt x="2614" y="2220"/>
                  </a:cubicBezTo>
                  <a:lnTo>
                    <a:pt x="37600" y="2220"/>
                  </a:lnTo>
                  <a:lnTo>
                    <a:pt x="37600" y="1764"/>
                  </a:lnTo>
                  <a:cubicBezTo>
                    <a:pt x="36536" y="1733"/>
                    <a:pt x="35655" y="1004"/>
                    <a:pt x="354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33;p60">
              <a:extLst>
                <a:ext uri="{FF2B5EF4-FFF2-40B4-BE49-F238E27FC236}">
                  <a16:creationId xmlns:a16="http://schemas.microsoft.com/office/drawing/2014/main" id="{657D225A-A36D-840E-1720-CC0497EEF8C3}"/>
                </a:ext>
              </a:extLst>
            </p:cNvPr>
            <p:cNvSpPr/>
            <p:nvPr/>
          </p:nvSpPr>
          <p:spPr>
            <a:xfrm>
              <a:off x="6956678"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1" y="8299"/>
                    <a:pt x="1095" y="7053"/>
                    <a:pt x="1126" y="5533"/>
                  </a:cubicBezTo>
                  <a:lnTo>
                    <a:pt x="1126" y="2828"/>
                  </a:lnTo>
                  <a:cubicBezTo>
                    <a:pt x="1095" y="1308"/>
                    <a:pt x="2281"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34;p60">
              <a:extLst>
                <a:ext uri="{FF2B5EF4-FFF2-40B4-BE49-F238E27FC236}">
                  <a16:creationId xmlns:a16="http://schemas.microsoft.com/office/drawing/2014/main" id="{0F55D738-FD12-E751-DE3C-0DA5281E4079}"/>
                </a:ext>
              </a:extLst>
            </p:cNvPr>
            <p:cNvSpPr/>
            <p:nvPr/>
          </p:nvSpPr>
          <p:spPr>
            <a:xfrm>
              <a:off x="696260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3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3" name="Google Shape;1635;p60">
              <a:extLst>
                <a:ext uri="{FF2B5EF4-FFF2-40B4-BE49-F238E27FC236}">
                  <a16:creationId xmlns:a16="http://schemas.microsoft.com/office/drawing/2014/main" id="{84D2D3B3-FBFA-9F70-6B59-A8C74726835E}"/>
                </a:ext>
              </a:extLst>
            </p:cNvPr>
            <p:cNvSpPr/>
            <p:nvPr/>
          </p:nvSpPr>
          <p:spPr>
            <a:xfrm>
              <a:off x="6959656" y="2963290"/>
              <a:ext cx="120042" cy="71850"/>
            </a:xfrm>
            <a:custGeom>
              <a:avLst/>
              <a:gdLst/>
              <a:ahLst/>
              <a:cxnLst/>
              <a:rect l="l" t="t" r="r" b="b"/>
              <a:pathLst>
                <a:path w="3709" h="2220" extrusionOk="0">
                  <a:moveTo>
                    <a:pt x="0" y="1"/>
                  </a:moveTo>
                  <a:cubicBezTo>
                    <a:pt x="243" y="1247"/>
                    <a:pt x="133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36;p60">
              <a:extLst>
                <a:ext uri="{FF2B5EF4-FFF2-40B4-BE49-F238E27FC236}">
                  <a16:creationId xmlns:a16="http://schemas.microsoft.com/office/drawing/2014/main" id="{A0525B8C-7E40-FFCC-B515-C17F6EBFC274}"/>
                </a:ext>
              </a:extLst>
            </p:cNvPr>
            <p:cNvSpPr/>
            <p:nvPr/>
          </p:nvSpPr>
          <p:spPr>
            <a:xfrm>
              <a:off x="7033415" y="2764569"/>
              <a:ext cx="122016" cy="270571"/>
            </a:xfrm>
            <a:custGeom>
              <a:avLst/>
              <a:gdLst/>
              <a:ahLst/>
              <a:cxnLst/>
              <a:rect l="l" t="t" r="r" b="b"/>
              <a:pathLst>
                <a:path w="3770"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37;p60">
              <a:extLst>
                <a:ext uri="{FF2B5EF4-FFF2-40B4-BE49-F238E27FC236}">
                  <a16:creationId xmlns:a16="http://schemas.microsoft.com/office/drawing/2014/main" id="{66A507A0-0976-E1A7-D0CE-38EF7B3F0AC0}"/>
                </a:ext>
              </a:extLst>
            </p:cNvPr>
            <p:cNvSpPr/>
            <p:nvPr/>
          </p:nvSpPr>
          <p:spPr>
            <a:xfrm>
              <a:off x="7038335" y="2764569"/>
              <a:ext cx="117097" cy="62011"/>
            </a:xfrm>
            <a:custGeom>
              <a:avLst/>
              <a:gdLst/>
              <a:ahLst/>
              <a:cxnLst/>
              <a:rect l="l" t="t" r="r" b="b"/>
              <a:pathLst>
                <a:path w="3618" h="1916" extrusionOk="0">
                  <a:moveTo>
                    <a:pt x="2554" y="1"/>
                  </a:moveTo>
                  <a:cubicBezTo>
                    <a:pt x="1369" y="1"/>
                    <a:pt x="335" y="791"/>
                    <a:pt x="1"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6" name="Google Shape;1638;p60">
              <a:extLst>
                <a:ext uri="{FF2B5EF4-FFF2-40B4-BE49-F238E27FC236}">
                  <a16:creationId xmlns:a16="http://schemas.microsoft.com/office/drawing/2014/main" id="{8857CA12-BEE8-5129-DF25-0404A551AEC7}"/>
                </a:ext>
              </a:extLst>
            </p:cNvPr>
            <p:cNvSpPr/>
            <p:nvPr/>
          </p:nvSpPr>
          <p:spPr>
            <a:xfrm>
              <a:off x="7036361" y="2963290"/>
              <a:ext cx="119071" cy="71850"/>
            </a:xfrm>
            <a:custGeom>
              <a:avLst/>
              <a:gdLst/>
              <a:ahLst/>
              <a:cxnLst/>
              <a:rect l="l" t="t" r="r" b="b"/>
              <a:pathLst>
                <a:path w="3679" h="2220" extrusionOk="0">
                  <a:moveTo>
                    <a:pt x="1" y="1"/>
                  </a:moveTo>
                  <a:cubicBezTo>
                    <a:pt x="214" y="1247"/>
                    <a:pt x="1308" y="2189"/>
                    <a:pt x="2615"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9;p60">
              <a:extLst>
                <a:ext uri="{FF2B5EF4-FFF2-40B4-BE49-F238E27FC236}">
                  <a16:creationId xmlns:a16="http://schemas.microsoft.com/office/drawing/2014/main" id="{22AEB55C-54EE-21C2-703B-6BBDE2F62542}"/>
                </a:ext>
              </a:extLst>
            </p:cNvPr>
            <p:cNvSpPr/>
            <p:nvPr/>
          </p:nvSpPr>
          <p:spPr>
            <a:xfrm>
              <a:off x="7109182"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0;p60">
              <a:extLst>
                <a:ext uri="{FF2B5EF4-FFF2-40B4-BE49-F238E27FC236}">
                  <a16:creationId xmlns:a16="http://schemas.microsoft.com/office/drawing/2014/main" id="{44A6BACD-465D-6E2B-DE9C-6E4AC592A348}"/>
                </a:ext>
              </a:extLst>
            </p:cNvPr>
            <p:cNvSpPr/>
            <p:nvPr/>
          </p:nvSpPr>
          <p:spPr>
            <a:xfrm>
              <a:off x="7115072" y="2764569"/>
              <a:ext cx="117097" cy="62011"/>
            </a:xfrm>
            <a:custGeom>
              <a:avLst/>
              <a:gdLst/>
              <a:ahLst/>
              <a:cxnLst/>
              <a:rect l="l" t="t" r="r" b="b"/>
              <a:pathLst>
                <a:path w="3618" h="1916" extrusionOk="0">
                  <a:moveTo>
                    <a:pt x="2523" y="1"/>
                  </a:moveTo>
                  <a:cubicBezTo>
                    <a:pt x="136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39" name="Google Shape;1641;p60">
              <a:extLst>
                <a:ext uri="{FF2B5EF4-FFF2-40B4-BE49-F238E27FC236}">
                  <a16:creationId xmlns:a16="http://schemas.microsoft.com/office/drawing/2014/main" id="{1AB8C94C-8D3F-80F2-DB09-35DAC1ACC4E3}"/>
                </a:ext>
              </a:extLst>
            </p:cNvPr>
            <p:cNvSpPr/>
            <p:nvPr/>
          </p:nvSpPr>
          <p:spPr>
            <a:xfrm>
              <a:off x="7112127" y="2963290"/>
              <a:ext cx="120042" cy="71850"/>
            </a:xfrm>
            <a:custGeom>
              <a:avLst/>
              <a:gdLst/>
              <a:ahLst/>
              <a:cxnLst/>
              <a:rect l="l" t="t" r="r" b="b"/>
              <a:pathLst>
                <a:path w="3709" h="2220" extrusionOk="0">
                  <a:moveTo>
                    <a:pt x="0" y="1"/>
                  </a:moveTo>
                  <a:cubicBezTo>
                    <a:pt x="244" y="1247"/>
                    <a:pt x="1338" y="2189"/>
                    <a:pt x="2614" y="2220"/>
                  </a:cubicBezTo>
                  <a:lnTo>
                    <a:pt x="3709" y="2220"/>
                  </a:lnTo>
                  <a:cubicBezTo>
                    <a:pt x="243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42;p60">
              <a:extLst>
                <a:ext uri="{FF2B5EF4-FFF2-40B4-BE49-F238E27FC236}">
                  <a16:creationId xmlns:a16="http://schemas.microsoft.com/office/drawing/2014/main" id="{D67C3BE1-36AE-C64E-8314-58DC8DFE437F}"/>
                </a:ext>
              </a:extLst>
            </p:cNvPr>
            <p:cNvSpPr/>
            <p:nvPr/>
          </p:nvSpPr>
          <p:spPr>
            <a:xfrm>
              <a:off x="7185919" y="2764569"/>
              <a:ext cx="122987" cy="270571"/>
            </a:xfrm>
            <a:custGeom>
              <a:avLst/>
              <a:gdLst/>
              <a:ahLst/>
              <a:cxnLst/>
              <a:rect l="l" t="t" r="r" b="b"/>
              <a:pathLst>
                <a:path w="3800" h="8360" extrusionOk="0">
                  <a:moveTo>
                    <a:pt x="2705" y="1"/>
                  </a:moveTo>
                  <a:cubicBezTo>
                    <a:pt x="1186" y="31"/>
                    <a:pt x="0" y="1308"/>
                    <a:pt x="30" y="2828"/>
                  </a:cubicBezTo>
                  <a:lnTo>
                    <a:pt x="30" y="5533"/>
                  </a:lnTo>
                  <a:cubicBezTo>
                    <a:pt x="0" y="7053"/>
                    <a:pt x="1186" y="8299"/>
                    <a:pt x="2705" y="8360"/>
                  </a:cubicBezTo>
                  <a:lnTo>
                    <a:pt x="3800" y="8360"/>
                  </a:lnTo>
                  <a:cubicBezTo>
                    <a:pt x="2280" y="8299"/>
                    <a:pt x="1064" y="7053"/>
                    <a:pt x="1125" y="5533"/>
                  </a:cubicBezTo>
                  <a:lnTo>
                    <a:pt x="1125" y="2828"/>
                  </a:lnTo>
                  <a:cubicBezTo>
                    <a:pt x="1064" y="1308"/>
                    <a:pt x="2249"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43;p60">
              <a:extLst>
                <a:ext uri="{FF2B5EF4-FFF2-40B4-BE49-F238E27FC236}">
                  <a16:creationId xmlns:a16="http://schemas.microsoft.com/office/drawing/2014/main" id="{CA148E3A-2AD2-02BF-67EC-452BFD895273}"/>
                </a:ext>
              </a:extLst>
            </p:cNvPr>
            <p:cNvSpPr/>
            <p:nvPr/>
          </p:nvSpPr>
          <p:spPr>
            <a:xfrm>
              <a:off x="7191810"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32"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2" name="Google Shape;1644;p60">
              <a:extLst>
                <a:ext uri="{FF2B5EF4-FFF2-40B4-BE49-F238E27FC236}">
                  <a16:creationId xmlns:a16="http://schemas.microsoft.com/office/drawing/2014/main" id="{721A0260-1D67-9657-1AB6-2E8193D26217}"/>
                </a:ext>
              </a:extLst>
            </p:cNvPr>
            <p:cNvSpPr/>
            <p:nvPr/>
          </p:nvSpPr>
          <p:spPr>
            <a:xfrm>
              <a:off x="7188865" y="2963290"/>
              <a:ext cx="120042" cy="71850"/>
            </a:xfrm>
            <a:custGeom>
              <a:avLst/>
              <a:gdLst/>
              <a:ahLst/>
              <a:cxnLst/>
              <a:rect l="l" t="t" r="r" b="b"/>
              <a:pathLst>
                <a:path w="3709" h="2220" extrusionOk="0">
                  <a:moveTo>
                    <a:pt x="0" y="1"/>
                  </a:moveTo>
                  <a:cubicBezTo>
                    <a:pt x="243" y="1247"/>
                    <a:pt x="1307" y="2189"/>
                    <a:pt x="2614" y="2220"/>
                  </a:cubicBezTo>
                  <a:lnTo>
                    <a:pt x="3709"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45;p60">
              <a:extLst>
                <a:ext uri="{FF2B5EF4-FFF2-40B4-BE49-F238E27FC236}">
                  <a16:creationId xmlns:a16="http://schemas.microsoft.com/office/drawing/2014/main" id="{A2BE5EC2-847C-15A6-FF37-C27C5B15A026}"/>
                </a:ext>
              </a:extLst>
            </p:cNvPr>
            <p:cNvSpPr/>
            <p:nvPr/>
          </p:nvSpPr>
          <p:spPr>
            <a:xfrm>
              <a:off x="7262624"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50" y="8299"/>
                    <a:pt x="1065" y="7053"/>
                    <a:pt x="1095" y="5533"/>
                  </a:cubicBezTo>
                  <a:lnTo>
                    <a:pt x="1095" y="2828"/>
                  </a:lnTo>
                  <a:cubicBezTo>
                    <a:pt x="1065"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6;p60">
              <a:extLst>
                <a:ext uri="{FF2B5EF4-FFF2-40B4-BE49-F238E27FC236}">
                  <a16:creationId xmlns:a16="http://schemas.microsoft.com/office/drawing/2014/main" id="{3FDAB17F-832B-7DF1-5401-04D281F4337A}"/>
                </a:ext>
              </a:extLst>
            </p:cNvPr>
            <p:cNvSpPr/>
            <p:nvPr/>
          </p:nvSpPr>
          <p:spPr>
            <a:xfrm>
              <a:off x="7267544" y="2764569"/>
              <a:ext cx="117129" cy="62011"/>
            </a:xfrm>
            <a:custGeom>
              <a:avLst/>
              <a:gdLst/>
              <a:ahLst/>
              <a:cxnLst/>
              <a:rect l="l" t="t" r="r" b="b"/>
              <a:pathLst>
                <a:path w="3619" h="1916" extrusionOk="0">
                  <a:moveTo>
                    <a:pt x="2554" y="1"/>
                  </a:moveTo>
                  <a:cubicBezTo>
                    <a:pt x="1369" y="1"/>
                    <a:pt x="335" y="791"/>
                    <a:pt x="1" y="1916"/>
                  </a:cubicBezTo>
                  <a:lnTo>
                    <a:pt x="1095" y="1916"/>
                  </a:lnTo>
                  <a:cubicBezTo>
                    <a:pt x="1430" y="791"/>
                    <a:pt x="2463" y="3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5" name="Google Shape;1647;p60">
              <a:extLst>
                <a:ext uri="{FF2B5EF4-FFF2-40B4-BE49-F238E27FC236}">
                  <a16:creationId xmlns:a16="http://schemas.microsoft.com/office/drawing/2014/main" id="{5E0D2EBA-4120-C323-F36A-5E4C4528AEFD}"/>
                </a:ext>
              </a:extLst>
            </p:cNvPr>
            <p:cNvSpPr/>
            <p:nvPr/>
          </p:nvSpPr>
          <p:spPr>
            <a:xfrm>
              <a:off x="7265602" y="2963290"/>
              <a:ext cx="119071" cy="71850"/>
            </a:xfrm>
            <a:custGeom>
              <a:avLst/>
              <a:gdLst/>
              <a:ahLst/>
              <a:cxnLst/>
              <a:rect l="l" t="t" r="r" b="b"/>
              <a:pathLst>
                <a:path w="3679" h="2220" extrusionOk="0">
                  <a:moveTo>
                    <a:pt x="0" y="1"/>
                  </a:moveTo>
                  <a:cubicBezTo>
                    <a:pt x="213" y="1247"/>
                    <a:pt x="1307" y="2189"/>
                    <a:pt x="2614" y="2220"/>
                  </a:cubicBezTo>
                  <a:lnTo>
                    <a:pt x="367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48;p60">
              <a:extLst>
                <a:ext uri="{FF2B5EF4-FFF2-40B4-BE49-F238E27FC236}">
                  <a16:creationId xmlns:a16="http://schemas.microsoft.com/office/drawing/2014/main" id="{BFDF3FE0-1D97-A87D-2C8E-DB7F729BFA01}"/>
                </a:ext>
              </a:extLst>
            </p:cNvPr>
            <p:cNvSpPr/>
            <p:nvPr/>
          </p:nvSpPr>
          <p:spPr>
            <a:xfrm>
              <a:off x="7338391" y="2764569"/>
              <a:ext cx="122987" cy="270571"/>
            </a:xfrm>
            <a:custGeom>
              <a:avLst/>
              <a:gdLst/>
              <a:ahLst/>
              <a:cxnLst/>
              <a:rect l="l" t="t" r="r" b="b"/>
              <a:pathLst>
                <a:path w="3800" h="8360" extrusionOk="0">
                  <a:moveTo>
                    <a:pt x="2706" y="1"/>
                  </a:moveTo>
                  <a:cubicBezTo>
                    <a:pt x="1186" y="31"/>
                    <a:pt x="0" y="1308"/>
                    <a:pt x="61" y="2828"/>
                  </a:cubicBezTo>
                  <a:lnTo>
                    <a:pt x="61" y="5533"/>
                  </a:lnTo>
                  <a:cubicBezTo>
                    <a:pt x="0" y="7053"/>
                    <a:pt x="1186" y="8299"/>
                    <a:pt x="2706" y="8360"/>
                  </a:cubicBezTo>
                  <a:lnTo>
                    <a:pt x="3800" y="8360"/>
                  </a:lnTo>
                  <a:cubicBezTo>
                    <a:pt x="2280" y="832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49;p60">
              <a:extLst>
                <a:ext uri="{FF2B5EF4-FFF2-40B4-BE49-F238E27FC236}">
                  <a16:creationId xmlns:a16="http://schemas.microsoft.com/office/drawing/2014/main" id="{69927838-7CC3-D19D-80BF-56903F67B9D8}"/>
                </a:ext>
              </a:extLst>
            </p:cNvPr>
            <p:cNvSpPr/>
            <p:nvPr/>
          </p:nvSpPr>
          <p:spPr>
            <a:xfrm>
              <a:off x="7344281" y="2764569"/>
              <a:ext cx="117097" cy="62011"/>
            </a:xfrm>
            <a:custGeom>
              <a:avLst/>
              <a:gdLst/>
              <a:ahLst/>
              <a:cxnLst/>
              <a:rect l="l" t="t" r="r" b="b"/>
              <a:pathLst>
                <a:path w="3618" h="1916" extrusionOk="0">
                  <a:moveTo>
                    <a:pt x="2524" y="1"/>
                  </a:moveTo>
                  <a:cubicBezTo>
                    <a:pt x="1338" y="1"/>
                    <a:pt x="335" y="791"/>
                    <a:pt x="1" y="1916"/>
                  </a:cubicBezTo>
                  <a:lnTo>
                    <a:pt x="1095" y="1916"/>
                  </a:lnTo>
                  <a:cubicBezTo>
                    <a:pt x="1429" y="791"/>
                    <a:pt x="2432"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48" name="Google Shape;1650;p60">
              <a:extLst>
                <a:ext uri="{FF2B5EF4-FFF2-40B4-BE49-F238E27FC236}">
                  <a16:creationId xmlns:a16="http://schemas.microsoft.com/office/drawing/2014/main" id="{D49C1151-1DCF-8695-DA4E-03BCE8ACBB47}"/>
                </a:ext>
              </a:extLst>
            </p:cNvPr>
            <p:cNvSpPr/>
            <p:nvPr/>
          </p:nvSpPr>
          <p:spPr>
            <a:xfrm>
              <a:off x="7341336" y="2963290"/>
              <a:ext cx="120042" cy="71850"/>
            </a:xfrm>
            <a:custGeom>
              <a:avLst/>
              <a:gdLst/>
              <a:ahLst/>
              <a:cxnLst/>
              <a:rect l="l" t="t" r="r" b="b"/>
              <a:pathLst>
                <a:path w="3709" h="2220" extrusionOk="0">
                  <a:moveTo>
                    <a:pt x="1" y="1"/>
                  </a:moveTo>
                  <a:cubicBezTo>
                    <a:pt x="244" y="1247"/>
                    <a:pt x="1338" y="2189"/>
                    <a:pt x="2615" y="2220"/>
                  </a:cubicBezTo>
                  <a:lnTo>
                    <a:pt x="3709" y="2220"/>
                  </a:lnTo>
                  <a:cubicBezTo>
                    <a:pt x="2402"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1;p60">
              <a:extLst>
                <a:ext uri="{FF2B5EF4-FFF2-40B4-BE49-F238E27FC236}">
                  <a16:creationId xmlns:a16="http://schemas.microsoft.com/office/drawing/2014/main" id="{258FA29A-6581-0746-2715-82319FDFCAC4}"/>
                </a:ext>
              </a:extLst>
            </p:cNvPr>
            <p:cNvSpPr/>
            <p:nvPr/>
          </p:nvSpPr>
          <p:spPr>
            <a:xfrm>
              <a:off x="7415128" y="2764569"/>
              <a:ext cx="122016" cy="270571"/>
            </a:xfrm>
            <a:custGeom>
              <a:avLst/>
              <a:gdLst/>
              <a:ahLst/>
              <a:cxnLst/>
              <a:rect l="l" t="t" r="r" b="b"/>
              <a:pathLst>
                <a:path w="3770" h="8360" extrusionOk="0">
                  <a:moveTo>
                    <a:pt x="2706" y="1"/>
                  </a:moveTo>
                  <a:cubicBezTo>
                    <a:pt x="1186" y="31"/>
                    <a:pt x="0" y="1308"/>
                    <a:pt x="31" y="2828"/>
                  </a:cubicBezTo>
                  <a:lnTo>
                    <a:pt x="31" y="5533"/>
                  </a:lnTo>
                  <a:cubicBezTo>
                    <a:pt x="0" y="7053"/>
                    <a:pt x="1186" y="8299"/>
                    <a:pt x="2706" y="8360"/>
                  </a:cubicBezTo>
                  <a:lnTo>
                    <a:pt x="3769" y="8360"/>
                  </a:lnTo>
                  <a:cubicBezTo>
                    <a:pt x="2280" y="8299"/>
                    <a:pt x="1064" y="7053"/>
                    <a:pt x="1125" y="5533"/>
                  </a:cubicBezTo>
                  <a:lnTo>
                    <a:pt x="1125" y="2828"/>
                  </a:lnTo>
                  <a:cubicBezTo>
                    <a:pt x="1064" y="1308"/>
                    <a:pt x="2250" y="31"/>
                    <a:pt x="3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2;p60">
              <a:extLst>
                <a:ext uri="{FF2B5EF4-FFF2-40B4-BE49-F238E27FC236}">
                  <a16:creationId xmlns:a16="http://schemas.microsoft.com/office/drawing/2014/main" id="{FCAB67BF-BA72-213F-028D-5310D8F415FC}"/>
                </a:ext>
              </a:extLst>
            </p:cNvPr>
            <p:cNvSpPr/>
            <p:nvPr/>
          </p:nvSpPr>
          <p:spPr>
            <a:xfrm>
              <a:off x="7420048" y="2764569"/>
              <a:ext cx="117097" cy="62011"/>
            </a:xfrm>
            <a:custGeom>
              <a:avLst/>
              <a:gdLst/>
              <a:ahLst/>
              <a:cxnLst/>
              <a:rect l="l" t="t" r="r" b="b"/>
              <a:pathLst>
                <a:path w="3618" h="1916" extrusionOk="0">
                  <a:moveTo>
                    <a:pt x="2554" y="1"/>
                  </a:moveTo>
                  <a:cubicBezTo>
                    <a:pt x="1368" y="1"/>
                    <a:pt x="335" y="791"/>
                    <a:pt x="0" y="1916"/>
                  </a:cubicBezTo>
                  <a:lnTo>
                    <a:pt x="1095" y="1916"/>
                  </a:lnTo>
                  <a:cubicBezTo>
                    <a:pt x="1429" y="791"/>
                    <a:pt x="246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1" name="Google Shape;1653;p60">
              <a:extLst>
                <a:ext uri="{FF2B5EF4-FFF2-40B4-BE49-F238E27FC236}">
                  <a16:creationId xmlns:a16="http://schemas.microsoft.com/office/drawing/2014/main" id="{E79DB304-DD92-22AA-4A20-FD8353A6CC2F}"/>
                </a:ext>
              </a:extLst>
            </p:cNvPr>
            <p:cNvSpPr/>
            <p:nvPr/>
          </p:nvSpPr>
          <p:spPr>
            <a:xfrm>
              <a:off x="7418073" y="2963290"/>
              <a:ext cx="119071" cy="71850"/>
            </a:xfrm>
            <a:custGeom>
              <a:avLst/>
              <a:gdLst/>
              <a:ahLst/>
              <a:cxnLst/>
              <a:rect l="l" t="t" r="r" b="b"/>
              <a:pathLst>
                <a:path w="3679" h="2220" extrusionOk="0">
                  <a:moveTo>
                    <a:pt x="0" y="1"/>
                  </a:moveTo>
                  <a:cubicBezTo>
                    <a:pt x="213" y="1247"/>
                    <a:pt x="1307" y="2189"/>
                    <a:pt x="2615" y="2220"/>
                  </a:cubicBezTo>
                  <a:lnTo>
                    <a:pt x="3678" y="2220"/>
                  </a:lnTo>
                  <a:cubicBezTo>
                    <a:pt x="2402" y="2189"/>
                    <a:pt x="1307"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54;p60">
              <a:extLst>
                <a:ext uri="{FF2B5EF4-FFF2-40B4-BE49-F238E27FC236}">
                  <a16:creationId xmlns:a16="http://schemas.microsoft.com/office/drawing/2014/main" id="{E4B52695-D902-2F72-E56C-BA1D26379AC0}"/>
                </a:ext>
              </a:extLst>
            </p:cNvPr>
            <p:cNvSpPr/>
            <p:nvPr/>
          </p:nvSpPr>
          <p:spPr>
            <a:xfrm>
              <a:off x="7490862" y="2764569"/>
              <a:ext cx="123019" cy="270571"/>
            </a:xfrm>
            <a:custGeom>
              <a:avLst/>
              <a:gdLst/>
              <a:ahLst/>
              <a:cxnLst/>
              <a:rect l="l" t="t" r="r" b="b"/>
              <a:pathLst>
                <a:path w="3801" h="8360" extrusionOk="0">
                  <a:moveTo>
                    <a:pt x="2706" y="1"/>
                  </a:moveTo>
                  <a:cubicBezTo>
                    <a:pt x="1217" y="31"/>
                    <a:pt x="1" y="1308"/>
                    <a:pt x="62" y="2828"/>
                  </a:cubicBezTo>
                  <a:lnTo>
                    <a:pt x="62" y="5533"/>
                  </a:lnTo>
                  <a:cubicBezTo>
                    <a:pt x="1" y="7053"/>
                    <a:pt x="1217" y="8299"/>
                    <a:pt x="2706" y="8360"/>
                  </a:cubicBezTo>
                  <a:lnTo>
                    <a:pt x="3800" y="8360"/>
                  </a:lnTo>
                  <a:cubicBezTo>
                    <a:pt x="2280" y="8299"/>
                    <a:pt x="1095" y="7053"/>
                    <a:pt x="1125" y="5533"/>
                  </a:cubicBezTo>
                  <a:lnTo>
                    <a:pt x="112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55;p60">
              <a:extLst>
                <a:ext uri="{FF2B5EF4-FFF2-40B4-BE49-F238E27FC236}">
                  <a16:creationId xmlns:a16="http://schemas.microsoft.com/office/drawing/2014/main" id="{80E1AE7B-2D05-023D-AA99-449B86B6CD89}"/>
                </a:ext>
              </a:extLst>
            </p:cNvPr>
            <p:cNvSpPr/>
            <p:nvPr/>
          </p:nvSpPr>
          <p:spPr>
            <a:xfrm>
              <a:off x="7497756" y="2764569"/>
              <a:ext cx="116126" cy="62011"/>
            </a:xfrm>
            <a:custGeom>
              <a:avLst/>
              <a:gdLst/>
              <a:ahLst/>
              <a:cxnLst/>
              <a:rect l="l" t="t" r="r" b="b"/>
              <a:pathLst>
                <a:path w="3588" h="1916" extrusionOk="0">
                  <a:moveTo>
                    <a:pt x="2493" y="1"/>
                  </a:moveTo>
                  <a:cubicBezTo>
                    <a:pt x="1338" y="31"/>
                    <a:pt x="335" y="791"/>
                    <a:pt x="1" y="1916"/>
                  </a:cubicBezTo>
                  <a:lnTo>
                    <a:pt x="1064" y="1916"/>
                  </a:lnTo>
                  <a:cubicBezTo>
                    <a:pt x="1399" y="791"/>
                    <a:pt x="2432" y="31"/>
                    <a:pt x="3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4" name="Google Shape;1656;p60">
              <a:extLst>
                <a:ext uri="{FF2B5EF4-FFF2-40B4-BE49-F238E27FC236}">
                  <a16:creationId xmlns:a16="http://schemas.microsoft.com/office/drawing/2014/main" id="{105DA04B-3A62-8245-858A-D6BEF0166561}"/>
                </a:ext>
              </a:extLst>
            </p:cNvPr>
            <p:cNvSpPr/>
            <p:nvPr/>
          </p:nvSpPr>
          <p:spPr>
            <a:xfrm>
              <a:off x="7493808" y="2963290"/>
              <a:ext cx="120074" cy="71850"/>
            </a:xfrm>
            <a:custGeom>
              <a:avLst/>
              <a:gdLst/>
              <a:ahLst/>
              <a:cxnLst/>
              <a:rect l="l" t="t" r="r" b="b"/>
              <a:pathLst>
                <a:path w="3710" h="2220" extrusionOk="0">
                  <a:moveTo>
                    <a:pt x="1" y="1"/>
                  </a:moveTo>
                  <a:cubicBezTo>
                    <a:pt x="244" y="1247"/>
                    <a:pt x="1338" y="2189"/>
                    <a:pt x="2615" y="2220"/>
                  </a:cubicBezTo>
                  <a:lnTo>
                    <a:pt x="3709" y="2220"/>
                  </a:lnTo>
                  <a:cubicBezTo>
                    <a:pt x="2433" y="2189"/>
                    <a:pt x="1338" y="1247"/>
                    <a:pt x="109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57;p60">
              <a:extLst>
                <a:ext uri="{FF2B5EF4-FFF2-40B4-BE49-F238E27FC236}">
                  <a16:creationId xmlns:a16="http://schemas.microsoft.com/office/drawing/2014/main" id="{9025F10C-0CC9-6181-D66F-4AC38E6B722B}"/>
                </a:ext>
              </a:extLst>
            </p:cNvPr>
            <p:cNvSpPr/>
            <p:nvPr/>
          </p:nvSpPr>
          <p:spPr>
            <a:xfrm>
              <a:off x="7567600" y="2764569"/>
              <a:ext cx="123019" cy="270571"/>
            </a:xfrm>
            <a:custGeom>
              <a:avLst/>
              <a:gdLst/>
              <a:ahLst/>
              <a:cxnLst/>
              <a:rect l="l" t="t" r="r" b="b"/>
              <a:pathLst>
                <a:path w="3801" h="8360" extrusionOk="0">
                  <a:moveTo>
                    <a:pt x="2706" y="1"/>
                  </a:moveTo>
                  <a:cubicBezTo>
                    <a:pt x="1186" y="31"/>
                    <a:pt x="1" y="1308"/>
                    <a:pt x="31" y="2828"/>
                  </a:cubicBezTo>
                  <a:lnTo>
                    <a:pt x="31" y="5533"/>
                  </a:lnTo>
                  <a:cubicBezTo>
                    <a:pt x="1" y="7053"/>
                    <a:pt x="1186" y="8299"/>
                    <a:pt x="2706" y="8360"/>
                  </a:cubicBezTo>
                  <a:lnTo>
                    <a:pt x="3800" y="8360"/>
                  </a:lnTo>
                  <a:cubicBezTo>
                    <a:pt x="2280" y="8299"/>
                    <a:pt x="1064" y="7053"/>
                    <a:pt x="1125" y="5533"/>
                  </a:cubicBezTo>
                  <a:lnTo>
                    <a:pt x="1125" y="2828"/>
                  </a:lnTo>
                  <a:cubicBezTo>
                    <a:pt x="1064" y="1308"/>
                    <a:pt x="2250"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58;p60">
              <a:extLst>
                <a:ext uri="{FF2B5EF4-FFF2-40B4-BE49-F238E27FC236}">
                  <a16:creationId xmlns:a16="http://schemas.microsoft.com/office/drawing/2014/main" id="{74E77A3D-7CCA-EE34-DC09-E63C2D411310}"/>
                </a:ext>
              </a:extLst>
            </p:cNvPr>
            <p:cNvSpPr/>
            <p:nvPr/>
          </p:nvSpPr>
          <p:spPr>
            <a:xfrm>
              <a:off x="7573490" y="2764569"/>
              <a:ext cx="117129" cy="62011"/>
            </a:xfrm>
            <a:custGeom>
              <a:avLst/>
              <a:gdLst/>
              <a:ahLst/>
              <a:cxnLst/>
              <a:rect l="l" t="t" r="r" b="b"/>
              <a:pathLst>
                <a:path w="3619" h="1916" extrusionOk="0">
                  <a:moveTo>
                    <a:pt x="2524" y="1"/>
                  </a:moveTo>
                  <a:cubicBezTo>
                    <a:pt x="1338" y="1"/>
                    <a:pt x="335" y="791"/>
                    <a:pt x="1" y="1916"/>
                  </a:cubicBezTo>
                  <a:lnTo>
                    <a:pt x="1065" y="1916"/>
                  </a:lnTo>
                  <a:cubicBezTo>
                    <a:pt x="1399" y="791"/>
                    <a:pt x="243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57" name="Google Shape;1659;p60">
              <a:extLst>
                <a:ext uri="{FF2B5EF4-FFF2-40B4-BE49-F238E27FC236}">
                  <a16:creationId xmlns:a16="http://schemas.microsoft.com/office/drawing/2014/main" id="{9564D3BC-9576-22DD-F297-F86F4C237F95}"/>
                </a:ext>
              </a:extLst>
            </p:cNvPr>
            <p:cNvSpPr/>
            <p:nvPr/>
          </p:nvSpPr>
          <p:spPr>
            <a:xfrm>
              <a:off x="7571548" y="2963290"/>
              <a:ext cx="119071" cy="71850"/>
            </a:xfrm>
            <a:custGeom>
              <a:avLst/>
              <a:gdLst/>
              <a:ahLst/>
              <a:cxnLst/>
              <a:rect l="l" t="t" r="r" b="b"/>
              <a:pathLst>
                <a:path w="3679" h="2220" extrusionOk="0">
                  <a:moveTo>
                    <a:pt x="0" y="1"/>
                  </a:moveTo>
                  <a:cubicBezTo>
                    <a:pt x="213" y="1247"/>
                    <a:pt x="1307" y="2189"/>
                    <a:pt x="2584" y="2220"/>
                  </a:cubicBezTo>
                  <a:lnTo>
                    <a:pt x="3678" y="2220"/>
                  </a:lnTo>
                  <a:cubicBezTo>
                    <a:pt x="2401" y="2189"/>
                    <a:pt x="1277" y="1247"/>
                    <a:pt x="106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60;p60">
              <a:extLst>
                <a:ext uri="{FF2B5EF4-FFF2-40B4-BE49-F238E27FC236}">
                  <a16:creationId xmlns:a16="http://schemas.microsoft.com/office/drawing/2014/main" id="{846F5AAA-416F-0855-D0BC-9651842F7743}"/>
                </a:ext>
              </a:extLst>
            </p:cNvPr>
            <p:cNvSpPr/>
            <p:nvPr/>
          </p:nvSpPr>
          <p:spPr>
            <a:xfrm>
              <a:off x="7643366" y="2764569"/>
              <a:ext cx="122987" cy="270571"/>
            </a:xfrm>
            <a:custGeom>
              <a:avLst/>
              <a:gdLst/>
              <a:ahLst/>
              <a:cxnLst/>
              <a:rect l="l" t="t" r="r" b="b"/>
              <a:pathLst>
                <a:path w="3800" h="8360" extrusionOk="0">
                  <a:moveTo>
                    <a:pt x="2705" y="1"/>
                  </a:moveTo>
                  <a:cubicBezTo>
                    <a:pt x="1186" y="31"/>
                    <a:pt x="0" y="1308"/>
                    <a:pt x="61" y="2828"/>
                  </a:cubicBezTo>
                  <a:lnTo>
                    <a:pt x="61" y="5533"/>
                  </a:lnTo>
                  <a:cubicBezTo>
                    <a:pt x="0" y="7053"/>
                    <a:pt x="1186" y="8299"/>
                    <a:pt x="2705" y="8360"/>
                  </a:cubicBezTo>
                  <a:lnTo>
                    <a:pt x="3800" y="8360"/>
                  </a:lnTo>
                  <a:cubicBezTo>
                    <a:pt x="2280" y="8299"/>
                    <a:pt x="1094" y="7053"/>
                    <a:pt x="1125" y="5533"/>
                  </a:cubicBezTo>
                  <a:lnTo>
                    <a:pt x="1125" y="2828"/>
                  </a:lnTo>
                  <a:cubicBezTo>
                    <a:pt x="1094"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61;p60">
              <a:extLst>
                <a:ext uri="{FF2B5EF4-FFF2-40B4-BE49-F238E27FC236}">
                  <a16:creationId xmlns:a16="http://schemas.microsoft.com/office/drawing/2014/main" id="{A928C350-6BEF-80C6-42AE-5F126033BE97}"/>
                </a:ext>
              </a:extLst>
            </p:cNvPr>
            <p:cNvSpPr/>
            <p:nvPr/>
          </p:nvSpPr>
          <p:spPr>
            <a:xfrm>
              <a:off x="7649257" y="2764569"/>
              <a:ext cx="117097" cy="62011"/>
            </a:xfrm>
            <a:custGeom>
              <a:avLst/>
              <a:gdLst/>
              <a:ahLst/>
              <a:cxnLst/>
              <a:rect l="l" t="t" r="r" b="b"/>
              <a:pathLst>
                <a:path w="3618" h="1916" extrusionOk="0">
                  <a:moveTo>
                    <a:pt x="2523" y="1"/>
                  </a:moveTo>
                  <a:cubicBezTo>
                    <a:pt x="1338" y="1"/>
                    <a:pt x="335" y="791"/>
                    <a:pt x="0" y="1916"/>
                  </a:cubicBezTo>
                  <a:lnTo>
                    <a:pt x="1095" y="1916"/>
                  </a:lnTo>
                  <a:cubicBezTo>
                    <a:pt x="1429" y="791"/>
                    <a:pt x="2463" y="1"/>
                    <a:pt x="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0" name="Google Shape;1662;p60">
              <a:extLst>
                <a:ext uri="{FF2B5EF4-FFF2-40B4-BE49-F238E27FC236}">
                  <a16:creationId xmlns:a16="http://schemas.microsoft.com/office/drawing/2014/main" id="{955D4340-6F85-9C21-F197-08996DFE4C0D}"/>
                </a:ext>
              </a:extLst>
            </p:cNvPr>
            <p:cNvSpPr/>
            <p:nvPr/>
          </p:nvSpPr>
          <p:spPr>
            <a:xfrm>
              <a:off x="7647282" y="2963290"/>
              <a:ext cx="119071" cy="71850"/>
            </a:xfrm>
            <a:custGeom>
              <a:avLst/>
              <a:gdLst/>
              <a:ahLst/>
              <a:cxnLst/>
              <a:rect l="l" t="t" r="r" b="b"/>
              <a:pathLst>
                <a:path w="3679" h="2220" extrusionOk="0">
                  <a:moveTo>
                    <a:pt x="1" y="1"/>
                  </a:moveTo>
                  <a:cubicBezTo>
                    <a:pt x="213" y="1247"/>
                    <a:pt x="1308" y="2189"/>
                    <a:pt x="2584" y="2220"/>
                  </a:cubicBezTo>
                  <a:lnTo>
                    <a:pt x="3679" y="2220"/>
                  </a:lnTo>
                  <a:cubicBezTo>
                    <a:pt x="2402" y="2189"/>
                    <a:pt x="1308" y="1247"/>
                    <a:pt x="106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63;p60">
              <a:extLst>
                <a:ext uri="{FF2B5EF4-FFF2-40B4-BE49-F238E27FC236}">
                  <a16:creationId xmlns:a16="http://schemas.microsoft.com/office/drawing/2014/main" id="{94ACA7D5-B34F-4303-650B-009A8BFED224}"/>
                </a:ext>
              </a:extLst>
            </p:cNvPr>
            <p:cNvSpPr/>
            <p:nvPr/>
          </p:nvSpPr>
          <p:spPr>
            <a:xfrm>
              <a:off x="7720071" y="2764569"/>
              <a:ext cx="122048" cy="270571"/>
            </a:xfrm>
            <a:custGeom>
              <a:avLst/>
              <a:gdLst/>
              <a:ahLst/>
              <a:cxnLst/>
              <a:rect l="l" t="t" r="r" b="b"/>
              <a:pathLst>
                <a:path w="3771" h="8360" extrusionOk="0">
                  <a:moveTo>
                    <a:pt x="2706" y="1"/>
                  </a:moveTo>
                  <a:cubicBezTo>
                    <a:pt x="1186" y="31"/>
                    <a:pt x="1" y="1308"/>
                    <a:pt x="31" y="2828"/>
                  </a:cubicBezTo>
                  <a:lnTo>
                    <a:pt x="31" y="5533"/>
                  </a:lnTo>
                  <a:cubicBezTo>
                    <a:pt x="1" y="7053"/>
                    <a:pt x="1186" y="8299"/>
                    <a:pt x="2706" y="8360"/>
                  </a:cubicBezTo>
                  <a:lnTo>
                    <a:pt x="3770" y="8360"/>
                  </a:lnTo>
                  <a:cubicBezTo>
                    <a:pt x="2281" y="8299"/>
                    <a:pt x="1095" y="7053"/>
                    <a:pt x="1126" y="5533"/>
                  </a:cubicBezTo>
                  <a:lnTo>
                    <a:pt x="1126" y="2828"/>
                  </a:lnTo>
                  <a:cubicBezTo>
                    <a:pt x="1095" y="1308"/>
                    <a:pt x="2281" y="31"/>
                    <a:pt x="3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64;p60">
              <a:extLst>
                <a:ext uri="{FF2B5EF4-FFF2-40B4-BE49-F238E27FC236}">
                  <a16:creationId xmlns:a16="http://schemas.microsoft.com/office/drawing/2014/main" id="{1EE813EF-A8A2-8769-F128-6272A3527D3C}"/>
                </a:ext>
              </a:extLst>
            </p:cNvPr>
            <p:cNvSpPr/>
            <p:nvPr/>
          </p:nvSpPr>
          <p:spPr>
            <a:xfrm>
              <a:off x="7725994" y="2764569"/>
              <a:ext cx="117097" cy="62011"/>
            </a:xfrm>
            <a:custGeom>
              <a:avLst/>
              <a:gdLst/>
              <a:ahLst/>
              <a:cxnLst/>
              <a:rect l="l" t="t" r="r" b="b"/>
              <a:pathLst>
                <a:path w="3618" h="1916" extrusionOk="0">
                  <a:moveTo>
                    <a:pt x="2523" y="1"/>
                  </a:moveTo>
                  <a:cubicBezTo>
                    <a:pt x="1368" y="1"/>
                    <a:pt x="335" y="791"/>
                    <a:pt x="0" y="1916"/>
                  </a:cubicBezTo>
                  <a:lnTo>
                    <a:pt x="1095" y="1916"/>
                  </a:lnTo>
                  <a:cubicBezTo>
                    <a:pt x="1429"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3" name="Google Shape;1665;p60">
              <a:extLst>
                <a:ext uri="{FF2B5EF4-FFF2-40B4-BE49-F238E27FC236}">
                  <a16:creationId xmlns:a16="http://schemas.microsoft.com/office/drawing/2014/main" id="{A402D2BC-2277-9791-9F14-2F360695420B}"/>
                </a:ext>
              </a:extLst>
            </p:cNvPr>
            <p:cNvSpPr/>
            <p:nvPr/>
          </p:nvSpPr>
          <p:spPr>
            <a:xfrm>
              <a:off x="7723049" y="2963290"/>
              <a:ext cx="120042" cy="71850"/>
            </a:xfrm>
            <a:custGeom>
              <a:avLst/>
              <a:gdLst/>
              <a:ahLst/>
              <a:cxnLst/>
              <a:rect l="l" t="t" r="r" b="b"/>
              <a:pathLst>
                <a:path w="3709" h="2220" extrusionOk="0">
                  <a:moveTo>
                    <a:pt x="0" y="1"/>
                  </a:moveTo>
                  <a:cubicBezTo>
                    <a:pt x="243" y="1247"/>
                    <a:pt x="1338" y="2189"/>
                    <a:pt x="2614" y="2220"/>
                  </a:cubicBezTo>
                  <a:lnTo>
                    <a:pt x="3708" y="2220"/>
                  </a:lnTo>
                  <a:cubicBezTo>
                    <a:pt x="2432" y="2189"/>
                    <a:pt x="1338"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666;p60">
              <a:extLst>
                <a:ext uri="{FF2B5EF4-FFF2-40B4-BE49-F238E27FC236}">
                  <a16:creationId xmlns:a16="http://schemas.microsoft.com/office/drawing/2014/main" id="{80C9796F-0373-28D7-BAD3-4D38CBF9BB88}"/>
                </a:ext>
              </a:extLst>
            </p:cNvPr>
            <p:cNvSpPr/>
            <p:nvPr/>
          </p:nvSpPr>
          <p:spPr>
            <a:xfrm>
              <a:off x="7795838" y="2764569"/>
              <a:ext cx="122987" cy="270571"/>
            </a:xfrm>
            <a:custGeom>
              <a:avLst/>
              <a:gdLst/>
              <a:ahLst/>
              <a:cxnLst/>
              <a:rect l="l" t="t" r="r" b="b"/>
              <a:pathLst>
                <a:path w="3800" h="8360" extrusionOk="0">
                  <a:moveTo>
                    <a:pt x="2706" y="1"/>
                  </a:moveTo>
                  <a:cubicBezTo>
                    <a:pt x="1216" y="31"/>
                    <a:pt x="0" y="1308"/>
                    <a:pt x="61" y="2828"/>
                  </a:cubicBezTo>
                  <a:lnTo>
                    <a:pt x="61" y="5533"/>
                  </a:lnTo>
                  <a:cubicBezTo>
                    <a:pt x="0" y="7053"/>
                    <a:pt x="1216" y="8299"/>
                    <a:pt x="2706" y="8360"/>
                  </a:cubicBezTo>
                  <a:lnTo>
                    <a:pt x="3800" y="8360"/>
                  </a:lnTo>
                  <a:cubicBezTo>
                    <a:pt x="2280" y="8299"/>
                    <a:pt x="1095" y="7053"/>
                    <a:pt x="1155" y="5533"/>
                  </a:cubicBezTo>
                  <a:lnTo>
                    <a:pt x="1155" y="2828"/>
                  </a:lnTo>
                  <a:cubicBezTo>
                    <a:pt x="1095" y="1308"/>
                    <a:pt x="2280" y="3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667;p60">
              <a:extLst>
                <a:ext uri="{FF2B5EF4-FFF2-40B4-BE49-F238E27FC236}">
                  <a16:creationId xmlns:a16="http://schemas.microsoft.com/office/drawing/2014/main" id="{52977BEC-E8D6-FB83-3F77-8F4426DBD83C}"/>
                </a:ext>
              </a:extLst>
            </p:cNvPr>
            <p:cNvSpPr/>
            <p:nvPr/>
          </p:nvSpPr>
          <p:spPr>
            <a:xfrm>
              <a:off x="7802731" y="2764569"/>
              <a:ext cx="117097" cy="62011"/>
            </a:xfrm>
            <a:custGeom>
              <a:avLst/>
              <a:gdLst/>
              <a:ahLst/>
              <a:cxnLst/>
              <a:rect l="l" t="t" r="r" b="b"/>
              <a:pathLst>
                <a:path w="3618" h="1916" extrusionOk="0">
                  <a:moveTo>
                    <a:pt x="2523" y="1"/>
                  </a:moveTo>
                  <a:cubicBezTo>
                    <a:pt x="1338" y="1"/>
                    <a:pt x="335" y="791"/>
                    <a:pt x="0" y="1916"/>
                  </a:cubicBezTo>
                  <a:lnTo>
                    <a:pt x="1064" y="1916"/>
                  </a:lnTo>
                  <a:cubicBezTo>
                    <a:pt x="1398" y="791"/>
                    <a:pt x="2432" y="1"/>
                    <a:pt x="3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ACD5"/>
                </a:solidFill>
              </a:endParaRPr>
            </a:p>
          </p:txBody>
        </p:sp>
        <p:sp>
          <p:nvSpPr>
            <p:cNvPr id="642" name="Google Shape;1668;p60">
              <a:extLst>
                <a:ext uri="{FF2B5EF4-FFF2-40B4-BE49-F238E27FC236}">
                  <a16:creationId xmlns:a16="http://schemas.microsoft.com/office/drawing/2014/main" id="{AF43532A-3677-60E7-67DB-49570C5B7A76}"/>
                </a:ext>
              </a:extLst>
            </p:cNvPr>
            <p:cNvSpPr/>
            <p:nvPr/>
          </p:nvSpPr>
          <p:spPr>
            <a:xfrm>
              <a:off x="7799786" y="2963290"/>
              <a:ext cx="120042" cy="71850"/>
            </a:xfrm>
            <a:custGeom>
              <a:avLst/>
              <a:gdLst/>
              <a:ahLst/>
              <a:cxnLst/>
              <a:rect l="l" t="t" r="r" b="b"/>
              <a:pathLst>
                <a:path w="3709" h="2220" extrusionOk="0">
                  <a:moveTo>
                    <a:pt x="0" y="1"/>
                  </a:moveTo>
                  <a:cubicBezTo>
                    <a:pt x="243" y="1247"/>
                    <a:pt x="1307" y="2189"/>
                    <a:pt x="2614" y="2220"/>
                  </a:cubicBezTo>
                  <a:lnTo>
                    <a:pt x="3708" y="2220"/>
                  </a:lnTo>
                  <a:cubicBezTo>
                    <a:pt x="2401" y="2189"/>
                    <a:pt x="1307" y="1247"/>
                    <a:pt x="1094"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669;p60">
              <a:extLst>
                <a:ext uri="{FF2B5EF4-FFF2-40B4-BE49-F238E27FC236}">
                  <a16:creationId xmlns:a16="http://schemas.microsoft.com/office/drawing/2014/main" id="{F794289A-408F-6823-7231-35D6E28D775D}"/>
                </a:ext>
              </a:extLst>
            </p:cNvPr>
            <p:cNvSpPr/>
            <p:nvPr/>
          </p:nvSpPr>
          <p:spPr>
            <a:xfrm>
              <a:off x="7916850" y="2771463"/>
              <a:ext cx="735883" cy="255813"/>
            </a:xfrm>
            <a:custGeom>
              <a:avLst/>
              <a:gdLst/>
              <a:ahLst/>
              <a:cxnLst/>
              <a:rect l="l" t="t" r="r" b="b"/>
              <a:pathLst>
                <a:path w="22737" h="7904" extrusionOk="0">
                  <a:moveTo>
                    <a:pt x="2523" y="0"/>
                  </a:moveTo>
                  <a:cubicBezTo>
                    <a:pt x="1125" y="31"/>
                    <a:pt x="0" y="1186"/>
                    <a:pt x="61" y="2584"/>
                  </a:cubicBezTo>
                  <a:lnTo>
                    <a:pt x="61" y="5320"/>
                  </a:lnTo>
                  <a:cubicBezTo>
                    <a:pt x="0" y="6718"/>
                    <a:pt x="1125" y="7873"/>
                    <a:pt x="2523" y="7903"/>
                  </a:cubicBezTo>
                  <a:lnTo>
                    <a:pt x="22736" y="7903"/>
                  </a:lnTo>
                  <a:lnTo>
                    <a:pt x="2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670;p60">
              <a:extLst>
                <a:ext uri="{FF2B5EF4-FFF2-40B4-BE49-F238E27FC236}">
                  <a16:creationId xmlns:a16="http://schemas.microsoft.com/office/drawing/2014/main" id="{3A6B474E-ACB0-944B-8455-7999E3D781ED}"/>
                </a:ext>
              </a:extLst>
            </p:cNvPr>
            <p:cNvSpPr/>
            <p:nvPr/>
          </p:nvSpPr>
          <p:spPr>
            <a:xfrm>
              <a:off x="8024076" y="2845255"/>
              <a:ext cx="600112" cy="12234"/>
            </a:xfrm>
            <a:custGeom>
              <a:avLst/>
              <a:gdLst/>
              <a:ahLst/>
              <a:cxnLst/>
              <a:rect l="l" t="t" r="r" b="b"/>
              <a:pathLst>
                <a:path w="18542" h="378" extrusionOk="0">
                  <a:moveTo>
                    <a:pt x="9271" y="0"/>
                  </a:moveTo>
                  <a:cubicBezTo>
                    <a:pt x="7721" y="31"/>
                    <a:pt x="6171" y="31"/>
                    <a:pt x="4620" y="61"/>
                  </a:cubicBezTo>
                  <a:cubicBezTo>
                    <a:pt x="3070" y="91"/>
                    <a:pt x="1550" y="122"/>
                    <a:pt x="0" y="183"/>
                  </a:cubicBezTo>
                  <a:cubicBezTo>
                    <a:pt x="1520" y="274"/>
                    <a:pt x="3070" y="274"/>
                    <a:pt x="4620" y="335"/>
                  </a:cubicBezTo>
                  <a:cubicBezTo>
                    <a:pt x="5717" y="356"/>
                    <a:pt x="6813" y="378"/>
                    <a:pt x="7909" y="378"/>
                  </a:cubicBezTo>
                  <a:cubicBezTo>
                    <a:pt x="8363" y="378"/>
                    <a:pt x="8817" y="374"/>
                    <a:pt x="9271" y="365"/>
                  </a:cubicBezTo>
                  <a:cubicBezTo>
                    <a:pt x="10791" y="365"/>
                    <a:pt x="12341" y="365"/>
                    <a:pt x="13891" y="335"/>
                  </a:cubicBezTo>
                  <a:lnTo>
                    <a:pt x="16201" y="274"/>
                  </a:lnTo>
                  <a:cubicBezTo>
                    <a:pt x="16991" y="243"/>
                    <a:pt x="17782" y="243"/>
                    <a:pt x="18542" y="183"/>
                  </a:cubicBezTo>
                  <a:cubicBezTo>
                    <a:pt x="17751" y="152"/>
                    <a:pt x="16961" y="152"/>
                    <a:pt x="16201" y="91"/>
                  </a:cubicBezTo>
                  <a:lnTo>
                    <a:pt x="13891" y="6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671;p60">
              <a:extLst>
                <a:ext uri="{FF2B5EF4-FFF2-40B4-BE49-F238E27FC236}">
                  <a16:creationId xmlns:a16="http://schemas.microsoft.com/office/drawing/2014/main" id="{672FCD35-AEC7-86F5-45FA-FF51D570C18C}"/>
                </a:ext>
              </a:extLst>
            </p:cNvPr>
            <p:cNvSpPr/>
            <p:nvPr/>
          </p:nvSpPr>
          <p:spPr>
            <a:xfrm>
              <a:off x="8024076" y="2885582"/>
              <a:ext cx="600112" cy="11846"/>
            </a:xfrm>
            <a:custGeom>
              <a:avLst/>
              <a:gdLst/>
              <a:ahLst/>
              <a:cxnLst/>
              <a:rect l="l" t="t" r="r" b="b"/>
              <a:pathLst>
                <a:path w="18542" h="366" extrusionOk="0">
                  <a:moveTo>
                    <a:pt x="9271" y="0"/>
                  </a:moveTo>
                  <a:cubicBezTo>
                    <a:pt x="7721" y="31"/>
                    <a:pt x="6171" y="31"/>
                    <a:pt x="4620" y="31"/>
                  </a:cubicBezTo>
                  <a:cubicBezTo>
                    <a:pt x="3070" y="61"/>
                    <a:pt x="1550" y="122"/>
                    <a:pt x="0" y="183"/>
                  </a:cubicBezTo>
                  <a:cubicBezTo>
                    <a:pt x="1520" y="274"/>
                    <a:pt x="3070" y="274"/>
                    <a:pt x="4620" y="304"/>
                  </a:cubicBezTo>
                  <a:cubicBezTo>
                    <a:pt x="6171" y="365"/>
                    <a:pt x="7721" y="365"/>
                    <a:pt x="9271" y="365"/>
                  </a:cubicBezTo>
                  <a:cubicBezTo>
                    <a:pt x="10791" y="335"/>
                    <a:pt x="12341" y="335"/>
                    <a:pt x="13891" y="304"/>
                  </a:cubicBezTo>
                  <a:lnTo>
                    <a:pt x="16201" y="274"/>
                  </a:lnTo>
                  <a:cubicBezTo>
                    <a:pt x="16991" y="244"/>
                    <a:pt x="17782" y="213"/>
                    <a:pt x="18542" y="183"/>
                  </a:cubicBezTo>
                  <a:cubicBezTo>
                    <a:pt x="17751" y="152"/>
                    <a:pt x="16961" y="122"/>
                    <a:pt x="16201" y="92"/>
                  </a:cubicBezTo>
                  <a:lnTo>
                    <a:pt x="13891" y="31"/>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672;p60">
              <a:extLst>
                <a:ext uri="{FF2B5EF4-FFF2-40B4-BE49-F238E27FC236}">
                  <a16:creationId xmlns:a16="http://schemas.microsoft.com/office/drawing/2014/main" id="{460AA259-160D-9FB8-555D-D04D5D102A01}"/>
                </a:ext>
              </a:extLst>
            </p:cNvPr>
            <p:cNvSpPr/>
            <p:nvPr/>
          </p:nvSpPr>
          <p:spPr>
            <a:xfrm>
              <a:off x="8024076" y="2945587"/>
              <a:ext cx="600112" cy="12234"/>
            </a:xfrm>
            <a:custGeom>
              <a:avLst/>
              <a:gdLst/>
              <a:ahLst/>
              <a:cxnLst/>
              <a:rect l="l" t="t" r="r" b="b"/>
              <a:pathLst>
                <a:path w="18542" h="378" extrusionOk="0">
                  <a:moveTo>
                    <a:pt x="9271" y="1"/>
                  </a:moveTo>
                  <a:cubicBezTo>
                    <a:pt x="7721" y="31"/>
                    <a:pt x="6171" y="31"/>
                    <a:pt x="4620" y="61"/>
                  </a:cubicBezTo>
                  <a:cubicBezTo>
                    <a:pt x="3070" y="92"/>
                    <a:pt x="1550" y="122"/>
                    <a:pt x="0" y="183"/>
                  </a:cubicBezTo>
                  <a:cubicBezTo>
                    <a:pt x="1520" y="274"/>
                    <a:pt x="3070" y="274"/>
                    <a:pt x="4620" y="335"/>
                  </a:cubicBezTo>
                  <a:cubicBezTo>
                    <a:pt x="5717" y="356"/>
                    <a:pt x="6813" y="378"/>
                    <a:pt x="7909" y="378"/>
                  </a:cubicBezTo>
                  <a:cubicBezTo>
                    <a:pt x="8363" y="378"/>
                    <a:pt x="8817" y="374"/>
                    <a:pt x="9271" y="365"/>
                  </a:cubicBezTo>
                  <a:cubicBezTo>
                    <a:pt x="10031" y="350"/>
                    <a:pt x="10798" y="350"/>
                    <a:pt x="11570" y="350"/>
                  </a:cubicBezTo>
                  <a:cubicBezTo>
                    <a:pt x="12341" y="350"/>
                    <a:pt x="13116" y="350"/>
                    <a:pt x="13891" y="335"/>
                  </a:cubicBezTo>
                  <a:lnTo>
                    <a:pt x="16201" y="274"/>
                  </a:lnTo>
                  <a:cubicBezTo>
                    <a:pt x="16991" y="244"/>
                    <a:pt x="17782" y="244"/>
                    <a:pt x="18542" y="183"/>
                  </a:cubicBezTo>
                  <a:cubicBezTo>
                    <a:pt x="17751" y="152"/>
                    <a:pt x="16961" y="122"/>
                    <a:pt x="16201" y="92"/>
                  </a:cubicBezTo>
                  <a:lnTo>
                    <a:pt x="13891" y="61"/>
                  </a:lnTo>
                  <a:cubicBezTo>
                    <a:pt x="12341" y="1"/>
                    <a:pt x="10791"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673;p60">
              <a:extLst>
                <a:ext uri="{FF2B5EF4-FFF2-40B4-BE49-F238E27FC236}">
                  <a16:creationId xmlns:a16="http://schemas.microsoft.com/office/drawing/2014/main" id="{59B630A9-F473-4CB9-39EA-6EF397F4BEDA}"/>
                </a:ext>
              </a:extLst>
            </p:cNvPr>
            <p:cNvSpPr/>
            <p:nvPr/>
          </p:nvSpPr>
          <p:spPr>
            <a:xfrm>
              <a:off x="7910928" y="2764569"/>
              <a:ext cx="741806" cy="270571"/>
            </a:xfrm>
            <a:custGeom>
              <a:avLst/>
              <a:gdLst/>
              <a:ahLst/>
              <a:cxnLst/>
              <a:rect l="l" t="t" r="r" b="b"/>
              <a:pathLst>
                <a:path w="22920" h="8360" extrusionOk="0">
                  <a:moveTo>
                    <a:pt x="2706" y="1"/>
                  </a:moveTo>
                  <a:cubicBezTo>
                    <a:pt x="1186" y="31"/>
                    <a:pt x="1" y="1308"/>
                    <a:pt x="31" y="2797"/>
                  </a:cubicBezTo>
                  <a:lnTo>
                    <a:pt x="31" y="5533"/>
                  </a:lnTo>
                  <a:cubicBezTo>
                    <a:pt x="1" y="7053"/>
                    <a:pt x="1186" y="8299"/>
                    <a:pt x="2706" y="8360"/>
                  </a:cubicBezTo>
                  <a:lnTo>
                    <a:pt x="22919" y="8360"/>
                  </a:lnTo>
                  <a:lnTo>
                    <a:pt x="22919" y="7904"/>
                  </a:lnTo>
                  <a:lnTo>
                    <a:pt x="2706" y="7904"/>
                  </a:lnTo>
                  <a:cubicBezTo>
                    <a:pt x="1429" y="7873"/>
                    <a:pt x="396" y="6809"/>
                    <a:pt x="457" y="5533"/>
                  </a:cubicBezTo>
                  <a:lnTo>
                    <a:pt x="457" y="2797"/>
                  </a:lnTo>
                  <a:cubicBezTo>
                    <a:pt x="396" y="1521"/>
                    <a:pt x="1429" y="457"/>
                    <a:pt x="2706" y="426"/>
                  </a:cubicBezTo>
                  <a:lnTo>
                    <a:pt x="22919" y="426"/>
                  </a:lnTo>
                  <a:lnTo>
                    <a:pt x="22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674;p60">
              <a:extLst>
                <a:ext uri="{FF2B5EF4-FFF2-40B4-BE49-F238E27FC236}">
                  <a16:creationId xmlns:a16="http://schemas.microsoft.com/office/drawing/2014/main" id="{CC2691D2-1760-7870-F60B-EBFC4787C630}"/>
                </a:ext>
              </a:extLst>
            </p:cNvPr>
            <p:cNvSpPr/>
            <p:nvPr/>
          </p:nvSpPr>
          <p:spPr>
            <a:xfrm>
              <a:off x="6759931" y="3035108"/>
              <a:ext cx="828350" cy="270571"/>
            </a:xfrm>
            <a:custGeom>
              <a:avLst/>
              <a:gdLst/>
              <a:ahLst/>
              <a:cxnLst/>
              <a:rect l="l" t="t" r="r" b="b"/>
              <a:pathLst>
                <a:path w="25594" h="8360" extrusionOk="0">
                  <a:moveTo>
                    <a:pt x="2676" y="1"/>
                  </a:moveTo>
                  <a:cubicBezTo>
                    <a:pt x="1186" y="31"/>
                    <a:pt x="1" y="1308"/>
                    <a:pt x="31" y="2797"/>
                  </a:cubicBezTo>
                  <a:lnTo>
                    <a:pt x="31" y="5533"/>
                  </a:lnTo>
                  <a:cubicBezTo>
                    <a:pt x="1" y="7052"/>
                    <a:pt x="1186" y="8299"/>
                    <a:pt x="2676" y="8359"/>
                  </a:cubicBezTo>
                  <a:lnTo>
                    <a:pt x="25594" y="8359"/>
                  </a:lnTo>
                  <a:lnTo>
                    <a:pt x="25594" y="7903"/>
                  </a:lnTo>
                  <a:cubicBezTo>
                    <a:pt x="24317" y="7873"/>
                    <a:pt x="23314" y="6809"/>
                    <a:pt x="23345" y="5533"/>
                  </a:cubicBezTo>
                  <a:lnTo>
                    <a:pt x="23345" y="2827"/>
                  </a:lnTo>
                  <a:cubicBezTo>
                    <a:pt x="23314" y="1520"/>
                    <a:pt x="24317" y="456"/>
                    <a:pt x="25594" y="426"/>
                  </a:cubicBezTo>
                  <a:lnTo>
                    <a:pt x="25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675;p60">
              <a:extLst>
                <a:ext uri="{FF2B5EF4-FFF2-40B4-BE49-F238E27FC236}">
                  <a16:creationId xmlns:a16="http://schemas.microsoft.com/office/drawing/2014/main" id="{5C1FA27D-8935-B3EB-8F6B-CA2FF0B17B62}"/>
                </a:ext>
              </a:extLst>
            </p:cNvPr>
            <p:cNvSpPr/>
            <p:nvPr/>
          </p:nvSpPr>
          <p:spPr>
            <a:xfrm>
              <a:off x="6764851" y="3035108"/>
              <a:ext cx="823430" cy="62011"/>
            </a:xfrm>
            <a:custGeom>
              <a:avLst/>
              <a:gdLst/>
              <a:ahLst/>
              <a:cxnLst/>
              <a:rect l="l" t="t" r="r" b="b"/>
              <a:pathLst>
                <a:path w="25442" h="1916" extrusionOk="0">
                  <a:moveTo>
                    <a:pt x="2524" y="1"/>
                  </a:moveTo>
                  <a:cubicBezTo>
                    <a:pt x="1369" y="1"/>
                    <a:pt x="335" y="791"/>
                    <a:pt x="1" y="1915"/>
                  </a:cubicBezTo>
                  <a:lnTo>
                    <a:pt x="23375" y="1915"/>
                  </a:lnTo>
                  <a:cubicBezTo>
                    <a:pt x="23679" y="1034"/>
                    <a:pt x="24530" y="456"/>
                    <a:pt x="25442" y="426"/>
                  </a:cubicBezTo>
                  <a:lnTo>
                    <a:pt x="254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676;p60">
              <a:extLst>
                <a:ext uri="{FF2B5EF4-FFF2-40B4-BE49-F238E27FC236}">
                  <a16:creationId xmlns:a16="http://schemas.microsoft.com/office/drawing/2014/main" id="{0378B2BB-1380-E151-7E42-AC22071E96E8}"/>
                </a:ext>
              </a:extLst>
            </p:cNvPr>
            <p:cNvSpPr/>
            <p:nvPr/>
          </p:nvSpPr>
          <p:spPr>
            <a:xfrm>
              <a:off x="6762876" y="3233829"/>
              <a:ext cx="825405" cy="71850"/>
            </a:xfrm>
            <a:custGeom>
              <a:avLst/>
              <a:gdLst/>
              <a:ahLst/>
              <a:cxnLst/>
              <a:rect l="l" t="t" r="r" b="b"/>
              <a:pathLst>
                <a:path w="25503" h="2220" extrusionOk="0">
                  <a:moveTo>
                    <a:pt x="1" y="0"/>
                  </a:moveTo>
                  <a:cubicBezTo>
                    <a:pt x="214" y="1247"/>
                    <a:pt x="1308" y="2189"/>
                    <a:pt x="2585" y="2219"/>
                  </a:cubicBezTo>
                  <a:lnTo>
                    <a:pt x="25503" y="2219"/>
                  </a:lnTo>
                  <a:lnTo>
                    <a:pt x="25503" y="1763"/>
                  </a:lnTo>
                  <a:cubicBezTo>
                    <a:pt x="24469" y="1733"/>
                    <a:pt x="23558" y="1003"/>
                    <a:pt x="2334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677;p60">
              <a:extLst>
                <a:ext uri="{FF2B5EF4-FFF2-40B4-BE49-F238E27FC236}">
                  <a16:creationId xmlns:a16="http://schemas.microsoft.com/office/drawing/2014/main" id="{E15227B7-306A-76D9-C608-A9ABC1441762}"/>
                </a:ext>
              </a:extLst>
            </p:cNvPr>
            <p:cNvSpPr/>
            <p:nvPr/>
          </p:nvSpPr>
          <p:spPr>
            <a:xfrm>
              <a:off x="7320687" y="3035108"/>
              <a:ext cx="187911" cy="270571"/>
            </a:xfrm>
            <a:custGeom>
              <a:avLst/>
              <a:gdLst/>
              <a:ahLst/>
              <a:cxnLst/>
              <a:rect l="l" t="t" r="r" b="b"/>
              <a:pathLst>
                <a:path w="5806" h="8360" extrusionOk="0">
                  <a:moveTo>
                    <a:pt x="2706" y="1"/>
                  </a:moveTo>
                  <a:cubicBezTo>
                    <a:pt x="1186" y="31"/>
                    <a:pt x="0" y="1308"/>
                    <a:pt x="31" y="2827"/>
                  </a:cubicBezTo>
                  <a:lnTo>
                    <a:pt x="31" y="5533"/>
                  </a:lnTo>
                  <a:cubicBezTo>
                    <a:pt x="0" y="7052"/>
                    <a:pt x="1186" y="8299"/>
                    <a:pt x="2706" y="8359"/>
                  </a:cubicBezTo>
                  <a:lnTo>
                    <a:pt x="5806" y="8359"/>
                  </a:lnTo>
                  <a:cubicBezTo>
                    <a:pt x="4286" y="8299"/>
                    <a:pt x="3101" y="7052"/>
                    <a:pt x="3131" y="5533"/>
                  </a:cubicBezTo>
                  <a:lnTo>
                    <a:pt x="313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678;p60">
              <a:extLst>
                <a:ext uri="{FF2B5EF4-FFF2-40B4-BE49-F238E27FC236}">
                  <a16:creationId xmlns:a16="http://schemas.microsoft.com/office/drawing/2014/main" id="{6CE628D5-7670-BA95-FDAE-776E41185FBC}"/>
                </a:ext>
              </a:extLst>
            </p:cNvPr>
            <p:cNvSpPr/>
            <p:nvPr/>
          </p:nvSpPr>
          <p:spPr>
            <a:xfrm>
              <a:off x="7326578" y="3035108"/>
              <a:ext cx="182021" cy="62011"/>
            </a:xfrm>
            <a:custGeom>
              <a:avLst/>
              <a:gdLst/>
              <a:ahLst/>
              <a:cxnLst/>
              <a:rect l="l" t="t" r="r" b="b"/>
              <a:pathLst>
                <a:path w="5624" h="1916" extrusionOk="0">
                  <a:moveTo>
                    <a:pt x="2524" y="1"/>
                  </a:moveTo>
                  <a:cubicBezTo>
                    <a:pt x="1338" y="1"/>
                    <a:pt x="335" y="791"/>
                    <a:pt x="1" y="1915"/>
                  </a:cubicBezTo>
                  <a:lnTo>
                    <a:pt x="3101" y="1915"/>
                  </a:lnTo>
                  <a:cubicBezTo>
                    <a:pt x="3435" y="791"/>
                    <a:pt x="4469" y="1"/>
                    <a:pt x="5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679;p60">
              <a:extLst>
                <a:ext uri="{FF2B5EF4-FFF2-40B4-BE49-F238E27FC236}">
                  <a16:creationId xmlns:a16="http://schemas.microsoft.com/office/drawing/2014/main" id="{ECE4C879-9886-5676-CA5F-3435B5F783CF}"/>
                </a:ext>
              </a:extLst>
            </p:cNvPr>
            <p:cNvSpPr/>
            <p:nvPr/>
          </p:nvSpPr>
          <p:spPr>
            <a:xfrm>
              <a:off x="7323632" y="3233829"/>
              <a:ext cx="184966" cy="71850"/>
            </a:xfrm>
            <a:custGeom>
              <a:avLst/>
              <a:gdLst/>
              <a:ahLst/>
              <a:cxnLst/>
              <a:rect l="l" t="t" r="r" b="b"/>
              <a:pathLst>
                <a:path w="5715" h="2220" extrusionOk="0">
                  <a:moveTo>
                    <a:pt x="0" y="0"/>
                  </a:moveTo>
                  <a:cubicBezTo>
                    <a:pt x="244" y="1247"/>
                    <a:pt x="1338" y="2189"/>
                    <a:pt x="2615" y="2219"/>
                  </a:cubicBezTo>
                  <a:lnTo>
                    <a:pt x="5715" y="2219"/>
                  </a:lnTo>
                  <a:cubicBezTo>
                    <a:pt x="4438" y="2189"/>
                    <a:pt x="334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680;p60">
              <a:extLst>
                <a:ext uri="{FF2B5EF4-FFF2-40B4-BE49-F238E27FC236}">
                  <a16:creationId xmlns:a16="http://schemas.microsoft.com/office/drawing/2014/main" id="{CF015B85-B4BB-9478-C7F4-6AD4DBB65A93}"/>
                </a:ext>
              </a:extLst>
            </p:cNvPr>
            <p:cNvSpPr/>
            <p:nvPr/>
          </p:nvSpPr>
          <p:spPr>
            <a:xfrm>
              <a:off x="7151483" y="3035108"/>
              <a:ext cx="187911" cy="270571"/>
            </a:xfrm>
            <a:custGeom>
              <a:avLst/>
              <a:gdLst/>
              <a:ahLst/>
              <a:cxnLst/>
              <a:rect l="l" t="t" r="r" b="b"/>
              <a:pathLst>
                <a:path w="5806" h="8360" extrusionOk="0">
                  <a:moveTo>
                    <a:pt x="2705" y="1"/>
                  </a:moveTo>
                  <a:cubicBezTo>
                    <a:pt x="1186" y="31"/>
                    <a:pt x="0" y="1308"/>
                    <a:pt x="61" y="2827"/>
                  </a:cubicBezTo>
                  <a:lnTo>
                    <a:pt x="61" y="5533"/>
                  </a:lnTo>
                  <a:cubicBezTo>
                    <a:pt x="0" y="7052"/>
                    <a:pt x="1186" y="8299"/>
                    <a:pt x="2705" y="8359"/>
                  </a:cubicBezTo>
                  <a:lnTo>
                    <a:pt x="5806" y="8359"/>
                  </a:lnTo>
                  <a:cubicBezTo>
                    <a:pt x="4316" y="8299"/>
                    <a:pt x="3101" y="7052"/>
                    <a:pt x="3161" y="5533"/>
                  </a:cubicBezTo>
                  <a:lnTo>
                    <a:pt x="3161" y="2827"/>
                  </a:lnTo>
                  <a:cubicBezTo>
                    <a:pt x="3101" y="1308"/>
                    <a:pt x="4286" y="31"/>
                    <a:pt x="5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681;p60">
              <a:extLst>
                <a:ext uri="{FF2B5EF4-FFF2-40B4-BE49-F238E27FC236}">
                  <a16:creationId xmlns:a16="http://schemas.microsoft.com/office/drawing/2014/main" id="{03DFED8E-4E74-1C37-1F6C-151D9ABE8DFF}"/>
                </a:ext>
              </a:extLst>
            </p:cNvPr>
            <p:cNvSpPr/>
            <p:nvPr/>
          </p:nvSpPr>
          <p:spPr>
            <a:xfrm>
              <a:off x="7157373" y="3035108"/>
              <a:ext cx="183024" cy="62011"/>
            </a:xfrm>
            <a:custGeom>
              <a:avLst/>
              <a:gdLst/>
              <a:ahLst/>
              <a:cxnLst/>
              <a:rect l="l" t="t" r="r" b="b"/>
              <a:pathLst>
                <a:path w="5655" h="1916" extrusionOk="0">
                  <a:moveTo>
                    <a:pt x="2523" y="1"/>
                  </a:moveTo>
                  <a:cubicBezTo>
                    <a:pt x="1338" y="1"/>
                    <a:pt x="335" y="791"/>
                    <a:pt x="1" y="1915"/>
                  </a:cubicBezTo>
                  <a:lnTo>
                    <a:pt x="3101" y="1915"/>
                  </a:lnTo>
                  <a:cubicBezTo>
                    <a:pt x="3435" y="791"/>
                    <a:pt x="4469" y="1"/>
                    <a:pt x="5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682;p60">
              <a:extLst>
                <a:ext uri="{FF2B5EF4-FFF2-40B4-BE49-F238E27FC236}">
                  <a16:creationId xmlns:a16="http://schemas.microsoft.com/office/drawing/2014/main" id="{BAC6D709-C479-31B0-806D-54FDF18C289F}"/>
                </a:ext>
              </a:extLst>
            </p:cNvPr>
            <p:cNvSpPr/>
            <p:nvPr/>
          </p:nvSpPr>
          <p:spPr>
            <a:xfrm>
              <a:off x="7155399" y="3233829"/>
              <a:ext cx="183995" cy="71850"/>
            </a:xfrm>
            <a:custGeom>
              <a:avLst/>
              <a:gdLst/>
              <a:ahLst/>
              <a:cxnLst/>
              <a:rect l="l" t="t" r="r" b="b"/>
              <a:pathLst>
                <a:path w="5685" h="2220" extrusionOk="0">
                  <a:moveTo>
                    <a:pt x="1" y="0"/>
                  </a:moveTo>
                  <a:cubicBezTo>
                    <a:pt x="214" y="1247"/>
                    <a:pt x="1308" y="2159"/>
                    <a:pt x="2584" y="2219"/>
                  </a:cubicBezTo>
                  <a:lnTo>
                    <a:pt x="5685" y="2219"/>
                  </a:lnTo>
                  <a:cubicBezTo>
                    <a:pt x="4408" y="2159"/>
                    <a:pt x="3314" y="1247"/>
                    <a:pt x="3101"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683;p60">
              <a:extLst>
                <a:ext uri="{FF2B5EF4-FFF2-40B4-BE49-F238E27FC236}">
                  <a16:creationId xmlns:a16="http://schemas.microsoft.com/office/drawing/2014/main" id="{EF2EBE59-A728-2F8A-12E8-541A7FD4D9D1}"/>
                </a:ext>
              </a:extLst>
            </p:cNvPr>
            <p:cNvSpPr/>
            <p:nvPr/>
          </p:nvSpPr>
          <p:spPr>
            <a:xfrm>
              <a:off x="7507595" y="3042002"/>
              <a:ext cx="1176597" cy="255813"/>
            </a:xfrm>
            <a:custGeom>
              <a:avLst/>
              <a:gdLst/>
              <a:ahLst/>
              <a:cxnLst/>
              <a:rect l="l" t="t" r="r" b="b"/>
              <a:pathLst>
                <a:path w="36354" h="7904" extrusionOk="0">
                  <a:moveTo>
                    <a:pt x="2493" y="0"/>
                  </a:moveTo>
                  <a:cubicBezTo>
                    <a:pt x="1095" y="31"/>
                    <a:pt x="0" y="1186"/>
                    <a:pt x="31" y="2584"/>
                  </a:cubicBezTo>
                  <a:lnTo>
                    <a:pt x="31" y="5320"/>
                  </a:lnTo>
                  <a:cubicBezTo>
                    <a:pt x="0" y="6718"/>
                    <a:pt x="1095" y="7873"/>
                    <a:pt x="2493" y="7903"/>
                  </a:cubicBezTo>
                  <a:lnTo>
                    <a:pt x="36354" y="7903"/>
                  </a:lnTo>
                  <a:lnTo>
                    <a:pt x="3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684;p60">
              <a:extLst>
                <a:ext uri="{FF2B5EF4-FFF2-40B4-BE49-F238E27FC236}">
                  <a16:creationId xmlns:a16="http://schemas.microsoft.com/office/drawing/2014/main" id="{891A9B2A-3353-F5D4-FA57-191E8443FAE1}"/>
                </a:ext>
              </a:extLst>
            </p:cNvPr>
            <p:cNvSpPr/>
            <p:nvPr/>
          </p:nvSpPr>
          <p:spPr>
            <a:xfrm>
              <a:off x="7588249" y="3126604"/>
              <a:ext cx="1002506" cy="11846"/>
            </a:xfrm>
            <a:custGeom>
              <a:avLst/>
              <a:gdLst/>
              <a:ahLst/>
              <a:cxnLst/>
              <a:rect l="l" t="t" r="r" b="b"/>
              <a:pathLst>
                <a:path w="30975" h="366" extrusionOk="0">
                  <a:moveTo>
                    <a:pt x="15503" y="0"/>
                  </a:moveTo>
                  <a:lnTo>
                    <a:pt x="7752" y="31"/>
                  </a:lnTo>
                  <a:cubicBezTo>
                    <a:pt x="5168" y="61"/>
                    <a:pt x="2585" y="91"/>
                    <a:pt x="1" y="183"/>
                  </a:cubicBezTo>
                  <a:cubicBezTo>
                    <a:pt x="2585" y="243"/>
                    <a:pt x="5168" y="274"/>
                    <a:pt x="7752" y="304"/>
                  </a:cubicBezTo>
                  <a:lnTo>
                    <a:pt x="15503" y="365"/>
                  </a:lnTo>
                  <a:lnTo>
                    <a:pt x="23223" y="304"/>
                  </a:lnTo>
                  <a:lnTo>
                    <a:pt x="27114" y="274"/>
                  </a:lnTo>
                  <a:cubicBezTo>
                    <a:pt x="28391" y="243"/>
                    <a:pt x="29698" y="213"/>
                    <a:pt x="30974" y="183"/>
                  </a:cubicBezTo>
                  <a:cubicBezTo>
                    <a:pt x="29698" y="122"/>
                    <a:pt x="28391" y="122"/>
                    <a:pt x="27114" y="91"/>
                  </a:cubicBezTo>
                  <a:lnTo>
                    <a:pt x="23223" y="31"/>
                  </a:lnTo>
                  <a:lnTo>
                    <a:pt x="15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685;p60">
              <a:extLst>
                <a:ext uri="{FF2B5EF4-FFF2-40B4-BE49-F238E27FC236}">
                  <a16:creationId xmlns:a16="http://schemas.microsoft.com/office/drawing/2014/main" id="{2820B81B-C960-B289-FE88-A19DC49B0816}"/>
                </a:ext>
              </a:extLst>
            </p:cNvPr>
            <p:cNvSpPr/>
            <p:nvPr/>
          </p:nvSpPr>
          <p:spPr>
            <a:xfrm>
              <a:off x="7647282" y="3180718"/>
              <a:ext cx="599141" cy="11813"/>
            </a:xfrm>
            <a:custGeom>
              <a:avLst/>
              <a:gdLst/>
              <a:ahLst/>
              <a:cxnLst/>
              <a:rect l="l" t="t" r="r" b="b"/>
              <a:pathLst>
                <a:path w="18512" h="365" extrusionOk="0">
                  <a:moveTo>
                    <a:pt x="9271" y="0"/>
                  </a:moveTo>
                  <a:cubicBezTo>
                    <a:pt x="7721" y="30"/>
                    <a:pt x="6171" y="30"/>
                    <a:pt x="4621" y="30"/>
                  </a:cubicBezTo>
                  <a:cubicBezTo>
                    <a:pt x="3071" y="61"/>
                    <a:pt x="1520" y="122"/>
                    <a:pt x="1" y="182"/>
                  </a:cubicBezTo>
                  <a:cubicBezTo>
                    <a:pt x="1520" y="274"/>
                    <a:pt x="3071" y="274"/>
                    <a:pt x="4621" y="304"/>
                  </a:cubicBezTo>
                  <a:cubicBezTo>
                    <a:pt x="6171" y="365"/>
                    <a:pt x="7721" y="365"/>
                    <a:pt x="9241" y="365"/>
                  </a:cubicBezTo>
                  <a:cubicBezTo>
                    <a:pt x="10791" y="334"/>
                    <a:pt x="12341" y="334"/>
                    <a:pt x="13892" y="304"/>
                  </a:cubicBezTo>
                  <a:lnTo>
                    <a:pt x="16202" y="274"/>
                  </a:lnTo>
                  <a:cubicBezTo>
                    <a:pt x="16992" y="243"/>
                    <a:pt x="17752" y="213"/>
                    <a:pt x="18512" y="182"/>
                  </a:cubicBezTo>
                  <a:cubicBezTo>
                    <a:pt x="17752" y="152"/>
                    <a:pt x="16961" y="122"/>
                    <a:pt x="16202" y="91"/>
                  </a:cubicBezTo>
                  <a:lnTo>
                    <a:pt x="13892" y="30"/>
                  </a:lnTo>
                  <a:cubicBezTo>
                    <a:pt x="12341" y="0"/>
                    <a:pt x="1079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686;p60">
              <a:extLst>
                <a:ext uri="{FF2B5EF4-FFF2-40B4-BE49-F238E27FC236}">
                  <a16:creationId xmlns:a16="http://schemas.microsoft.com/office/drawing/2014/main" id="{698D8B2A-A4B9-AEEF-1335-3DA9CA7F1FF4}"/>
                </a:ext>
              </a:extLst>
            </p:cNvPr>
            <p:cNvSpPr/>
            <p:nvPr/>
          </p:nvSpPr>
          <p:spPr>
            <a:xfrm>
              <a:off x="7860762" y="3227518"/>
              <a:ext cx="770319" cy="11651"/>
            </a:xfrm>
            <a:custGeom>
              <a:avLst/>
              <a:gdLst/>
              <a:ahLst/>
              <a:cxnLst/>
              <a:rect l="l" t="t" r="r" b="b"/>
              <a:pathLst>
                <a:path w="23801" h="360" extrusionOk="0">
                  <a:moveTo>
                    <a:pt x="13652" y="0"/>
                  </a:moveTo>
                  <a:cubicBezTo>
                    <a:pt x="13073" y="0"/>
                    <a:pt x="12494" y="4"/>
                    <a:pt x="11916" y="13"/>
                  </a:cubicBezTo>
                  <a:cubicBezTo>
                    <a:pt x="9910" y="13"/>
                    <a:pt x="7934" y="13"/>
                    <a:pt x="5958" y="43"/>
                  </a:cubicBezTo>
                  <a:cubicBezTo>
                    <a:pt x="3982" y="74"/>
                    <a:pt x="1976" y="104"/>
                    <a:pt x="1" y="195"/>
                  </a:cubicBezTo>
                  <a:cubicBezTo>
                    <a:pt x="1976" y="256"/>
                    <a:pt x="3982" y="287"/>
                    <a:pt x="5958" y="317"/>
                  </a:cubicBezTo>
                  <a:cubicBezTo>
                    <a:pt x="7355" y="338"/>
                    <a:pt x="8752" y="360"/>
                    <a:pt x="10160" y="360"/>
                  </a:cubicBezTo>
                  <a:cubicBezTo>
                    <a:pt x="10743" y="360"/>
                    <a:pt x="11328" y="356"/>
                    <a:pt x="11916" y="347"/>
                  </a:cubicBezTo>
                  <a:cubicBezTo>
                    <a:pt x="13891" y="347"/>
                    <a:pt x="15867" y="347"/>
                    <a:pt x="17873" y="317"/>
                  </a:cubicBezTo>
                  <a:lnTo>
                    <a:pt x="20822" y="256"/>
                  </a:lnTo>
                  <a:cubicBezTo>
                    <a:pt x="21825" y="226"/>
                    <a:pt x="22828" y="226"/>
                    <a:pt x="23800" y="195"/>
                  </a:cubicBezTo>
                  <a:cubicBezTo>
                    <a:pt x="22828" y="135"/>
                    <a:pt x="21825" y="135"/>
                    <a:pt x="20822" y="104"/>
                  </a:cubicBezTo>
                  <a:lnTo>
                    <a:pt x="17873" y="43"/>
                  </a:lnTo>
                  <a:cubicBezTo>
                    <a:pt x="16455" y="22"/>
                    <a:pt x="15051" y="0"/>
                    <a:pt x="13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687;p60">
              <a:extLst>
                <a:ext uri="{FF2B5EF4-FFF2-40B4-BE49-F238E27FC236}">
                  <a16:creationId xmlns:a16="http://schemas.microsoft.com/office/drawing/2014/main" id="{CF220E65-8265-E763-7D20-1E3111D330CC}"/>
                </a:ext>
              </a:extLst>
            </p:cNvPr>
            <p:cNvSpPr/>
            <p:nvPr/>
          </p:nvSpPr>
          <p:spPr>
            <a:xfrm>
              <a:off x="7500701" y="3035108"/>
              <a:ext cx="1183491" cy="270571"/>
            </a:xfrm>
            <a:custGeom>
              <a:avLst/>
              <a:gdLst/>
              <a:ahLst/>
              <a:cxnLst/>
              <a:rect l="l" t="t" r="r" b="b"/>
              <a:pathLst>
                <a:path w="36567" h="8360" extrusionOk="0">
                  <a:moveTo>
                    <a:pt x="2706" y="1"/>
                  </a:moveTo>
                  <a:cubicBezTo>
                    <a:pt x="1186" y="31"/>
                    <a:pt x="1" y="1308"/>
                    <a:pt x="62" y="2797"/>
                  </a:cubicBezTo>
                  <a:lnTo>
                    <a:pt x="62" y="5533"/>
                  </a:lnTo>
                  <a:cubicBezTo>
                    <a:pt x="1" y="7022"/>
                    <a:pt x="1186" y="8299"/>
                    <a:pt x="2706" y="8359"/>
                  </a:cubicBezTo>
                  <a:lnTo>
                    <a:pt x="36567" y="8359"/>
                  </a:lnTo>
                  <a:lnTo>
                    <a:pt x="36567" y="7903"/>
                  </a:lnTo>
                  <a:lnTo>
                    <a:pt x="2706" y="7903"/>
                  </a:lnTo>
                  <a:cubicBezTo>
                    <a:pt x="1429" y="7873"/>
                    <a:pt x="426" y="6809"/>
                    <a:pt x="457" y="5533"/>
                  </a:cubicBezTo>
                  <a:lnTo>
                    <a:pt x="457" y="2797"/>
                  </a:lnTo>
                  <a:cubicBezTo>
                    <a:pt x="426" y="1520"/>
                    <a:pt x="1429" y="456"/>
                    <a:pt x="2706" y="426"/>
                  </a:cubicBezTo>
                  <a:lnTo>
                    <a:pt x="36567" y="426"/>
                  </a:lnTo>
                  <a:lnTo>
                    <a:pt x="36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688;p60">
              <a:extLst>
                <a:ext uri="{FF2B5EF4-FFF2-40B4-BE49-F238E27FC236}">
                  <a16:creationId xmlns:a16="http://schemas.microsoft.com/office/drawing/2014/main" id="{2FC58C5E-9A7E-1AC9-23A4-31329EBFACCE}"/>
                </a:ext>
              </a:extLst>
            </p:cNvPr>
            <p:cNvSpPr/>
            <p:nvPr/>
          </p:nvSpPr>
          <p:spPr>
            <a:xfrm>
              <a:off x="6759931" y="3307621"/>
              <a:ext cx="828350" cy="270539"/>
            </a:xfrm>
            <a:custGeom>
              <a:avLst/>
              <a:gdLst/>
              <a:ahLst/>
              <a:cxnLst/>
              <a:rect l="l" t="t" r="r" b="b"/>
              <a:pathLst>
                <a:path w="25594" h="8359" extrusionOk="0">
                  <a:moveTo>
                    <a:pt x="2676" y="0"/>
                  </a:moveTo>
                  <a:cubicBezTo>
                    <a:pt x="1186" y="30"/>
                    <a:pt x="1" y="1307"/>
                    <a:pt x="31" y="2796"/>
                  </a:cubicBezTo>
                  <a:lnTo>
                    <a:pt x="31" y="5532"/>
                  </a:lnTo>
                  <a:cubicBezTo>
                    <a:pt x="1" y="7021"/>
                    <a:pt x="1186" y="8298"/>
                    <a:pt x="2676" y="8359"/>
                  </a:cubicBezTo>
                  <a:lnTo>
                    <a:pt x="25594" y="8359"/>
                  </a:lnTo>
                  <a:lnTo>
                    <a:pt x="25594" y="7903"/>
                  </a:lnTo>
                  <a:cubicBezTo>
                    <a:pt x="24317" y="7873"/>
                    <a:pt x="23314" y="6809"/>
                    <a:pt x="23345" y="5532"/>
                  </a:cubicBezTo>
                  <a:lnTo>
                    <a:pt x="23345" y="2827"/>
                  </a:lnTo>
                  <a:cubicBezTo>
                    <a:pt x="23314" y="1520"/>
                    <a:pt x="24317" y="456"/>
                    <a:pt x="25594" y="426"/>
                  </a:cubicBezTo>
                  <a:lnTo>
                    <a:pt x="25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689;p60">
              <a:extLst>
                <a:ext uri="{FF2B5EF4-FFF2-40B4-BE49-F238E27FC236}">
                  <a16:creationId xmlns:a16="http://schemas.microsoft.com/office/drawing/2014/main" id="{E13DD49E-7E66-471C-E1A7-BF29C235796D}"/>
                </a:ext>
              </a:extLst>
            </p:cNvPr>
            <p:cNvSpPr/>
            <p:nvPr/>
          </p:nvSpPr>
          <p:spPr>
            <a:xfrm>
              <a:off x="6764851" y="3307621"/>
              <a:ext cx="823430" cy="61979"/>
            </a:xfrm>
            <a:custGeom>
              <a:avLst/>
              <a:gdLst/>
              <a:ahLst/>
              <a:cxnLst/>
              <a:rect l="l" t="t" r="r" b="b"/>
              <a:pathLst>
                <a:path w="25442" h="1915" extrusionOk="0">
                  <a:moveTo>
                    <a:pt x="2524" y="0"/>
                  </a:moveTo>
                  <a:cubicBezTo>
                    <a:pt x="1369" y="0"/>
                    <a:pt x="335" y="790"/>
                    <a:pt x="1" y="1915"/>
                  </a:cubicBezTo>
                  <a:lnTo>
                    <a:pt x="23375" y="1915"/>
                  </a:lnTo>
                  <a:cubicBezTo>
                    <a:pt x="23679" y="1034"/>
                    <a:pt x="24530" y="456"/>
                    <a:pt x="25442" y="426"/>
                  </a:cubicBezTo>
                  <a:lnTo>
                    <a:pt x="2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690;p60">
              <a:extLst>
                <a:ext uri="{FF2B5EF4-FFF2-40B4-BE49-F238E27FC236}">
                  <a16:creationId xmlns:a16="http://schemas.microsoft.com/office/drawing/2014/main" id="{FFED6B4E-F446-8FDA-F789-277EB621D6CC}"/>
                </a:ext>
              </a:extLst>
            </p:cNvPr>
            <p:cNvSpPr/>
            <p:nvPr/>
          </p:nvSpPr>
          <p:spPr>
            <a:xfrm>
              <a:off x="6762876" y="3505339"/>
              <a:ext cx="825405" cy="72821"/>
            </a:xfrm>
            <a:custGeom>
              <a:avLst/>
              <a:gdLst/>
              <a:ahLst/>
              <a:cxnLst/>
              <a:rect l="l" t="t" r="r" b="b"/>
              <a:pathLst>
                <a:path w="25503" h="2250" extrusionOk="0">
                  <a:moveTo>
                    <a:pt x="1" y="1"/>
                  </a:moveTo>
                  <a:cubicBezTo>
                    <a:pt x="214" y="1277"/>
                    <a:pt x="1308" y="2219"/>
                    <a:pt x="2585" y="2250"/>
                  </a:cubicBezTo>
                  <a:lnTo>
                    <a:pt x="25503" y="2250"/>
                  </a:lnTo>
                  <a:lnTo>
                    <a:pt x="25503" y="1794"/>
                  </a:lnTo>
                  <a:cubicBezTo>
                    <a:pt x="24469" y="1764"/>
                    <a:pt x="23558" y="1034"/>
                    <a:pt x="2334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691;p60">
              <a:extLst>
                <a:ext uri="{FF2B5EF4-FFF2-40B4-BE49-F238E27FC236}">
                  <a16:creationId xmlns:a16="http://schemas.microsoft.com/office/drawing/2014/main" id="{B5628C27-B029-20C2-AB4A-9645CDDD372D}"/>
                </a:ext>
              </a:extLst>
            </p:cNvPr>
            <p:cNvSpPr/>
            <p:nvPr/>
          </p:nvSpPr>
          <p:spPr>
            <a:xfrm>
              <a:off x="7320687" y="3307621"/>
              <a:ext cx="187911" cy="270539"/>
            </a:xfrm>
            <a:custGeom>
              <a:avLst/>
              <a:gdLst/>
              <a:ahLst/>
              <a:cxnLst/>
              <a:rect l="l" t="t" r="r" b="b"/>
              <a:pathLst>
                <a:path w="5806" h="8359" extrusionOk="0">
                  <a:moveTo>
                    <a:pt x="2706" y="0"/>
                  </a:moveTo>
                  <a:cubicBezTo>
                    <a:pt x="1186" y="30"/>
                    <a:pt x="0" y="1307"/>
                    <a:pt x="31" y="2827"/>
                  </a:cubicBezTo>
                  <a:lnTo>
                    <a:pt x="31" y="5532"/>
                  </a:lnTo>
                  <a:cubicBezTo>
                    <a:pt x="0" y="7052"/>
                    <a:pt x="1186" y="8298"/>
                    <a:pt x="2706" y="8359"/>
                  </a:cubicBezTo>
                  <a:lnTo>
                    <a:pt x="5806" y="8359"/>
                  </a:lnTo>
                  <a:cubicBezTo>
                    <a:pt x="4286" y="8298"/>
                    <a:pt x="3101" y="7052"/>
                    <a:pt x="3131" y="5532"/>
                  </a:cubicBezTo>
                  <a:lnTo>
                    <a:pt x="3131" y="2827"/>
                  </a:lnTo>
                  <a:cubicBezTo>
                    <a:pt x="3101" y="1307"/>
                    <a:pt x="4286" y="30"/>
                    <a:pt x="5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92;p60">
              <a:extLst>
                <a:ext uri="{FF2B5EF4-FFF2-40B4-BE49-F238E27FC236}">
                  <a16:creationId xmlns:a16="http://schemas.microsoft.com/office/drawing/2014/main" id="{1BCCED8F-2404-5EF9-3252-23BB409DCBCF}"/>
                </a:ext>
              </a:extLst>
            </p:cNvPr>
            <p:cNvSpPr/>
            <p:nvPr/>
          </p:nvSpPr>
          <p:spPr>
            <a:xfrm>
              <a:off x="7326578" y="3307621"/>
              <a:ext cx="182021" cy="61979"/>
            </a:xfrm>
            <a:custGeom>
              <a:avLst/>
              <a:gdLst/>
              <a:ahLst/>
              <a:cxnLst/>
              <a:rect l="l" t="t" r="r" b="b"/>
              <a:pathLst>
                <a:path w="5624" h="1915" extrusionOk="0">
                  <a:moveTo>
                    <a:pt x="2524" y="0"/>
                  </a:moveTo>
                  <a:cubicBezTo>
                    <a:pt x="1338" y="0"/>
                    <a:pt x="335" y="790"/>
                    <a:pt x="1" y="1915"/>
                  </a:cubicBezTo>
                  <a:lnTo>
                    <a:pt x="3101" y="1915"/>
                  </a:lnTo>
                  <a:cubicBezTo>
                    <a:pt x="3435" y="790"/>
                    <a:pt x="4469" y="0"/>
                    <a:pt x="5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93;p60">
              <a:extLst>
                <a:ext uri="{FF2B5EF4-FFF2-40B4-BE49-F238E27FC236}">
                  <a16:creationId xmlns:a16="http://schemas.microsoft.com/office/drawing/2014/main" id="{49139E3F-1253-4C54-AADA-E3EC25664DFE}"/>
                </a:ext>
              </a:extLst>
            </p:cNvPr>
            <p:cNvSpPr/>
            <p:nvPr/>
          </p:nvSpPr>
          <p:spPr>
            <a:xfrm>
              <a:off x="7323632" y="3506310"/>
              <a:ext cx="184966" cy="71850"/>
            </a:xfrm>
            <a:custGeom>
              <a:avLst/>
              <a:gdLst/>
              <a:ahLst/>
              <a:cxnLst/>
              <a:rect l="l" t="t" r="r" b="b"/>
              <a:pathLst>
                <a:path w="5715" h="2220" extrusionOk="0">
                  <a:moveTo>
                    <a:pt x="0" y="1"/>
                  </a:moveTo>
                  <a:cubicBezTo>
                    <a:pt x="244" y="1247"/>
                    <a:pt x="1338" y="2189"/>
                    <a:pt x="2615" y="2220"/>
                  </a:cubicBezTo>
                  <a:lnTo>
                    <a:pt x="5715" y="2220"/>
                  </a:lnTo>
                  <a:cubicBezTo>
                    <a:pt x="4438" y="2189"/>
                    <a:pt x="3344" y="1247"/>
                    <a:pt x="310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94;p60">
              <a:extLst>
                <a:ext uri="{FF2B5EF4-FFF2-40B4-BE49-F238E27FC236}">
                  <a16:creationId xmlns:a16="http://schemas.microsoft.com/office/drawing/2014/main" id="{AC800C97-8399-D31A-C292-B8B45884279E}"/>
                </a:ext>
              </a:extLst>
            </p:cNvPr>
            <p:cNvSpPr/>
            <p:nvPr/>
          </p:nvSpPr>
          <p:spPr>
            <a:xfrm>
              <a:off x="6804206" y="3307621"/>
              <a:ext cx="393526" cy="270539"/>
            </a:xfrm>
            <a:custGeom>
              <a:avLst/>
              <a:gdLst/>
              <a:ahLst/>
              <a:cxnLst/>
              <a:rect l="l" t="t" r="r" b="b"/>
              <a:pathLst>
                <a:path w="12159" h="8359" extrusionOk="0">
                  <a:moveTo>
                    <a:pt x="2706" y="0"/>
                  </a:moveTo>
                  <a:cubicBezTo>
                    <a:pt x="1186" y="30"/>
                    <a:pt x="1" y="1307"/>
                    <a:pt x="31" y="2827"/>
                  </a:cubicBezTo>
                  <a:lnTo>
                    <a:pt x="31" y="5532"/>
                  </a:lnTo>
                  <a:cubicBezTo>
                    <a:pt x="1" y="7052"/>
                    <a:pt x="1186" y="8298"/>
                    <a:pt x="2706" y="8359"/>
                  </a:cubicBezTo>
                  <a:lnTo>
                    <a:pt x="12159" y="8359"/>
                  </a:lnTo>
                  <a:cubicBezTo>
                    <a:pt x="10639" y="8298"/>
                    <a:pt x="9423" y="7052"/>
                    <a:pt x="9484" y="5532"/>
                  </a:cubicBezTo>
                  <a:lnTo>
                    <a:pt x="9484" y="2827"/>
                  </a:lnTo>
                  <a:cubicBezTo>
                    <a:pt x="9423" y="1307"/>
                    <a:pt x="10609" y="30"/>
                    <a:pt x="12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95;p60">
              <a:extLst>
                <a:ext uri="{FF2B5EF4-FFF2-40B4-BE49-F238E27FC236}">
                  <a16:creationId xmlns:a16="http://schemas.microsoft.com/office/drawing/2014/main" id="{1B3BECDA-9CA4-2903-F448-C5AAF5AABD3E}"/>
                </a:ext>
              </a:extLst>
            </p:cNvPr>
            <p:cNvSpPr/>
            <p:nvPr/>
          </p:nvSpPr>
          <p:spPr>
            <a:xfrm>
              <a:off x="6809126" y="3307621"/>
              <a:ext cx="388607" cy="61979"/>
            </a:xfrm>
            <a:custGeom>
              <a:avLst/>
              <a:gdLst/>
              <a:ahLst/>
              <a:cxnLst/>
              <a:rect l="l" t="t" r="r" b="b"/>
              <a:pathLst>
                <a:path w="12007" h="1915" extrusionOk="0">
                  <a:moveTo>
                    <a:pt x="2554" y="0"/>
                  </a:moveTo>
                  <a:cubicBezTo>
                    <a:pt x="1368" y="0"/>
                    <a:pt x="335" y="790"/>
                    <a:pt x="1" y="1915"/>
                  </a:cubicBezTo>
                  <a:lnTo>
                    <a:pt x="9454" y="1915"/>
                  </a:lnTo>
                  <a:cubicBezTo>
                    <a:pt x="9788" y="790"/>
                    <a:pt x="10821" y="0"/>
                    <a:pt x="120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696;p60">
              <a:extLst>
                <a:ext uri="{FF2B5EF4-FFF2-40B4-BE49-F238E27FC236}">
                  <a16:creationId xmlns:a16="http://schemas.microsoft.com/office/drawing/2014/main" id="{681B7ACD-8292-AE7F-1FD9-9621E469F449}"/>
                </a:ext>
              </a:extLst>
            </p:cNvPr>
            <p:cNvSpPr/>
            <p:nvPr/>
          </p:nvSpPr>
          <p:spPr>
            <a:xfrm>
              <a:off x="6807152" y="3506310"/>
              <a:ext cx="390581" cy="71850"/>
            </a:xfrm>
            <a:custGeom>
              <a:avLst/>
              <a:gdLst/>
              <a:ahLst/>
              <a:cxnLst/>
              <a:rect l="l" t="t" r="r" b="b"/>
              <a:pathLst>
                <a:path w="12068" h="2220" extrusionOk="0">
                  <a:moveTo>
                    <a:pt x="1" y="1"/>
                  </a:moveTo>
                  <a:cubicBezTo>
                    <a:pt x="214" y="1247"/>
                    <a:pt x="1308" y="2189"/>
                    <a:pt x="2615" y="2220"/>
                  </a:cubicBezTo>
                  <a:lnTo>
                    <a:pt x="12068" y="2220"/>
                  </a:lnTo>
                  <a:cubicBezTo>
                    <a:pt x="10761" y="2189"/>
                    <a:pt x="9667" y="1247"/>
                    <a:pt x="945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697;p60">
              <a:extLst>
                <a:ext uri="{FF2B5EF4-FFF2-40B4-BE49-F238E27FC236}">
                  <a16:creationId xmlns:a16="http://schemas.microsoft.com/office/drawing/2014/main" id="{3E9AF978-7229-CB90-AB20-CFC039DB7FF2}"/>
                </a:ext>
              </a:extLst>
            </p:cNvPr>
            <p:cNvSpPr/>
            <p:nvPr/>
          </p:nvSpPr>
          <p:spPr>
            <a:xfrm>
              <a:off x="7507595" y="3314483"/>
              <a:ext cx="1176597" cy="256816"/>
            </a:xfrm>
            <a:custGeom>
              <a:avLst/>
              <a:gdLst/>
              <a:ahLst/>
              <a:cxnLst/>
              <a:rect l="l" t="t" r="r" b="b"/>
              <a:pathLst>
                <a:path w="36354" h="7935" extrusionOk="0">
                  <a:moveTo>
                    <a:pt x="2493" y="1"/>
                  </a:moveTo>
                  <a:cubicBezTo>
                    <a:pt x="1095" y="31"/>
                    <a:pt x="0" y="1186"/>
                    <a:pt x="31" y="2615"/>
                  </a:cubicBezTo>
                  <a:lnTo>
                    <a:pt x="31" y="5320"/>
                  </a:lnTo>
                  <a:cubicBezTo>
                    <a:pt x="0" y="6718"/>
                    <a:pt x="1095" y="7873"/>
                    <a:pt x="2493" y="7934"/>
                  </a:cubicBezTo>
                  <a:lnTo>
                    <a:pt x="36354" y="7934"/>
                  </a:lnTo>
                  <a:lnTo>
                    <a:pt x="363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98;p60">
              <a:extLst>
                <a:ext uri="{FF2B5EF4-FFF2-40B4-BE49-F238E27FC236}">
                  <a16:creationId xmlns:a16="http://schemas.microsoft.com/office/drawing/2014/main" id="{64E2A8AB-D8C5-7808-31E2-1C3021C97B6D}"/>
                </a:ext>
              </a:extLst>
            </p:cNvPr>
            <p:cNvSpPr/>
            <p:nvPr/>
          </p:nvSpPr>
          <p:spPr>
            <a:xfrm>
              <a:off x="7596146" y="3390249"/>
              <a:ext cx="1002474" cy="11846"/>
            </a:xfrm>
            <a:custGeom>
              <a:avLst/>
              <a:gdLst/>
              <a:ahLst/>
              <a:cxnLst/>
              <a:rect l="l" t="t" r="r" b="b"/>
              <a:pathLst>
                <a:path w="30974" h="366" extrusionOk="0">
                  <a:moveTo>
                    <a:pt x="15472" y="0"/>
                  </a:moveTo>
                  <a:lnTo>
                    <a:pt x="7721" y="61"/>
                  </a:lnTo>
                  <a:cubicBezTo>
                    <a:pt x="5137" y="92"/>
                    <a:pt x="2553" y="122"/>
                    <a:pt x="0" y="183"/>
                  </a:cubicBezTo>
                  <a:cubicBezTo>
                    <a:pt x="2553" y="274"/>
                    <a:pt x="5137" y="304"/>
                    <a:pt x="7721" y="335"/>
                  </a:cubicBezTo>
                  <a:lnTo>
                    <a:pt x="15472" y="365"/>
                  </a:lnTo>
                  <a:lnTo>
                    <a:pt x="23222" y="335"/>
                  </a:lnTo>
                  <a:lnTo>
                    <a:pt x="27083" y="274"/>
                  </a:lnTo>
                  <a:cubicBezTo>
                    <a:pt x="28390" y="243"/>
                    <a:pt x="29666" y="243"/>
                    <a:pt x="30973" y="183"/>
                  </a:cubicBezTo>
                  <a:cubicBezTo>
                    <a:pt x="29666" y="152"/>
                    <a:pt x="28390" y="122"/>
                    <a:pt x="27083" y="92"/>
                  </a:cubicBezTo>
                  <a:lnTo>
                    <a:pt x="23222" y="61"/>
                  </a:lnTo>
                  <a:lnTo>
                    <a:pt x="15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99;p60">
              <a:extLst>
                <a:ext uri="{FF2B5EF4-FFF2-40B4-BE49-F238E27FC236}">
                  <a16:creationId xmlns:a16="http://schemas.microsoft.com/office/drawing/2014/main" id="{5FDF2482-C675-0D02-EF7C-2A173B3399B1}"/>
                </a:ext>
              </a:extLst>
            </p:cNvPr>
            <p:cNvSpPr/>
            <p:nvPr/>
          </p:nvSpPr>
          <p:spPr>
            <a:xfrm>
              <a:off x="7596146" y="3516149"/>
              <a:ext cx="1002474" cy="11846"/>
            </a:xfrm>
            <a:custGeom>
              <a:avLst/>
              <a:gdLst/>
              <a:ahLst/>
              <a:cxnLst/>
              <a:rect l="l" t="t" r="r" b="b"/>
              <a:pathLst>
                <a:path w="30974" h="366" extrusionOk="0">
                  <a:moveTo>
                    <a:pt x="15472" y="1"/>
                  </a:moveTo>
                  <a:lnTo>
                    <a:pt x="7721" y="62"/>
                  </a:lnTo>
                  <a:cubicBezTo>
                    <a:pt x="5137" y="92"/>
                    <a:pt x="2553" y="123"/>
                    <a:pt x="0" y="183"/>
                  </a:cubicBezTo>
                  <a:cubicBezTo>
                    <a:pt x="2553" y="275"/>
                    <a:pt x="5137" y="305"/>
                    <a:pt x="7721" y="335"/>
                  </a:cubicBezTo>
                  <a:lnTo>
                    <a:pt x="15472" y="366"/>
                  </a:lnTo>
                  <a:lnTo>
                    <a:pt x="23222" y="335"/>
                  </a:lnTo>
                  <a:lnTo>
                    <a:pt x="27083" y="275"/>
                  </a:lnTo>
                  <a:cubicBezTo>
                    <a:pt x="28390" y="244"/>
                    <a:pt x="29666" y="244"/>
                    <a:pt x="30973" y="183"/>
                  </a:cubicBezTo>
                  <a:cubicBezTo>
                    <a:pt x="29666" y="153"/>
                    <a:pt x="28390" y="123"/>
                    <a:pt x="27083" y="92"/>
                  </a:cubicBezTo>
                  <a:lnTo>
                    <a:pt x="23222" y="62"/>
                  </a:lnTo>
                  <a:lnTo>
                    <a:pt x="154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700;p60">
              <a:extLst>
                <a:ext uri="{FF2B5EF4-FFF2-40B4-BE49-F238E27FC236}">
                  <a16:creationId xmlns:a16="http://schemas.microsoft.com/office/drawing/2014/main" id="{ABF32C86-1085-72EB-916C-446D9EE8B538}"/>
                </a:ext>
              </a:extLst>
            </p:cNvPr>
            <p:cNvSpPr/>
            <p:nvPr/>
          </p:nvSpPr>
          <p:spPr>
            <a:xfrm>
              <a:off x="7817490" y="3450254"/>
              <a:ext cx="600112" cy="12234"/>
            </a:xfrm>
            <a:custGeom>
              <a:avLst/>
              <a:gdLst/>
              <a:ahLst/>
              <a:cxnLst/>
              <a:rect l="l" t="t" r="r" b="b"/>
              <a:pathLst>
                <a:path w="18542" h="378" extrusionOk="0">
                  <a:moveTo>
                    <a:pt x="9271" y="0"/>
                  </a:moveTo>
                  <a:cubicBezTo>
                    <a:pt x="7721" y="31"/>
                    <a:pt x="6201" y="31"/>
                    <a:pt x="4651" y="61"/>
                  </a:cubicBezTo>
                  <a:cubicBezTo>
                    <a:pt x="3100" y="92"/>
                    <a:pt x="1550" y="122"/>
                    <a:pt x="0" y="183"/>
                  </a:cubicBezTo>
                  <a:cubicBezTo>
                    <a:pt x="1550" y="274"/>
                    <a:pt x="3100" y="274"/>
                    <a:pt x="4651" y="335"/>
                  </a:cubicBezTo>
                  <a:cubicBezTo>
                    <a:pt x="5747" y="356"/>
                    <a:pt x="6828" y="378"/>
                    <a:pt x="7915" y="378"/>
                  </a:cubicBezTo>
                  <a:cubicBezTo>
                    <a:pt x="8365" y="378"/>
                    <a:pt x="8817" y="374"/>
                    <a:pt x="9271" y="365"/>
                  </a:cubicBezTo>
                  <a:cubicBezTo>
                    <a:pt x="10821" y="365"/>
                    <a:pt x="12371" y="365"/>
                    <a:pt x="13921" y="335"/>
                  </a:cubicBezTo>
                  <a:lnTo>
                    <a:pt x="16231" y="274"/>
                  </a:lnTo>
                  <a:cubicBezTo>
                    <a:pt x="16991" y="244"/>
                    <a:pt x="17782" y="244"/>
                    <a:pt x="18542" y="183"/>
                  </a:cubicBezTo>
                  <a:cubicBezTo>
                    <a:pt x="17782" y="152"/>
                    <a:pt x="16991" y="122"/>
                    <a:pt x="16231" y="92"/>
                  </a:cubicBezTo>
                  <a:lnTo>
                    <a:pt x="13921" y="61"/>
                  </a:lnTo>
                  <a:cubicBezTo>
                    <a:pt x="12371" y="0"/>
                    <a:pt x="10821" y="0"/>
                    <a:pt x="9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701;p60">
              <a:extLst>
                <a:ext uri="{FF2B5EF4-FFF2-40B4-BE49-F238E27FC236}">
                  <a16:creationId xmlns:a16="http://schemas.microsoft.com/office/drawing/2014/main" id="{D546114B-EDF2-DA06-9164-C9CB44C2C094}"/>
                </a:ext>
              </a:extLst>
            </p:cNvPr>
            <p:cNvSpPr/>
            <p:nvPr/>
          </p:nvSpPr>
          <p:spPr>
            <a:xfrm>
              <a:off x="7500701" y="3307621"/>
              <a:ext cx="1183491" cy="270539"/>
            </a:xfrm>
            <a:custGeom>
              <a:avLst/>
              <a:gdLst/>
              <a:ahLst/>
              <a:cxnLst/>
              <a:rect l="l" t="t" r="r" b="b"/>
              <a:pathLst>
                <a:path w="36567" h="8359" extrusionOk="0">
                  <a:moveTo>
                    <a:pt x="2706" y="0"/>
                  </a:moveTo>
                  <a:cubicBezTo>
                    <a:pt x="1186" y="30"/>
                    <a:pt x="1" y="1307"/>
                    <a:pt x="62" y="2827"/>
                  </a:cubicBezTo>
                  <a:lnTo>
                    <a:pt x="62" y="5532"/>
                  </a:lnTo>
                  <a:cubicBezTo>
                    <a:pt x="1" y="7021"/>
                    <a:pt x="1186" y="8298"/>
                    <a:pt x="2706" y="8359"/>
                  </a:cubicBezTo>
                  <a:lnTo>
                    <a:pt x="36567" y="8359"/>
                  </a:lnTo>
                  <a:lnTo>
                    <a:pt x="36567" y="7903"/>
                  </a:lnTo>
                  <a:lnTo>
                    <a:pt x="2706" y="7903"/>
                  </a:lnTo>
                  <a:cubicBezTo>
                    <a:pt x="1429" y="7873"/>
                    <a:pt x="426" y="6809"/>
                    <a:pt x="457" y="5532"/>
                  </a:cubicBezTo>
                  <a:lnTo>
                    <a:pt x="457" y="2827"/>
                  </a:lnTo>
                  <a:cubicBezTo>
                    <a:pt x="426" y="1520"/>
                    <a:pt x="1429" y="486"/>
                    <a:pt x="2706" y="426"/>
                  </a:cubicBezTo>
                  <a:lnTo>
                    <a:pt x="36567" y="426"/>
                  </a:lnTo>
                  <a:lnTo>
                    <a:pt x="365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1702;p60">
              <a:extLst>
                <a:ext uri="{FF2B5EF4-FFF2-40B4-BE49-F238E27FC236}">
                  <a16:creationId xmlns:a16="http://schemas.microsoft.com/office/drawing/2014/main" id="{8BA4ACE2-149E-C819-B29F-9517769B3362}"/>
                </a:ext>
              </a:extLst>
            </p:cNvPr>
            <p:cNvSpPr/>
            <p:nvPr/>
          </p:nvSpPr>
          <p:spPr>
            <a:xfrm>
              <a:off x="6875053" y="2475355"/>
              <a:ext cx="1665503" cy="289246"/>
            </a:xfrm>
            <a:custGeom>
              <a:avLst/>
              <a:gdLst/>
              <a:ahLst/>
              <a:cxnLst/>
              <a:rect l="l" t="t" r="r" b="b"/>
              <a:pathLst>
                <a:path w="51460" h="8937" extrusionOk="0">
                  <a:moveTo>
                    <a:pt x="0" y="0"/>
                  </a:moveTo>
                  <a:lnTo>
                    <a:pt x="0" y="8937"/>
                  </a:lnTo>
                  <a:lnTo>
                    <a:pt x="51460" y="8937"/>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1703;p60">
              <a:extLst>
                <a:ext uri="{FF2B5EF4-FFF2-40B4-BE49-F238E27FC236}">
                  <a16:creationId xmlns:a16="http://schemas.microsoft.com/office/drawing/2014/main" id="{7CC6B84C-1574-3EBE-D605-3EB6838103A8}"/>
                </a:ext>
              </a:extLst>
            </p:cNvPr>
            <p:cNvSpPr/>
            <p:nvPr/>
          </p:nvSpPr>
          <p:spPr>
            <a:xfrm>
              <a:off x="6875053" y="2475355"/>
              <a:ext cx="1665503" cy="87580"/>
            </a:xfrm>
            <a:custGeom>
              <a:avLst/>
              <a:gdLst/>
              <a:ahLst/>
              <a:cxnLst/>
              <a:rect l="l" t="t" r="r" b="b"/>
              <a:pathLst>
                <a:path w="51460" h="2706" extrusionOk="0">
                  <a:moveTo>
                    <a:pt x="0" y="0"/>
                  </a:moveTo>
                  <a:lnTo>
                    <a:pt x="0" y="2706"/>
                  </a:lnTo>
                  <a:lnTo>
                    <a:pt x="51460" y="2706"/>
                  </a:lnTo>
                  <a:lnTo>
                    <a:pt x="51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1704;p60">
              <a:extLst>
                <a:ext uri="{FF2B5EF4-FFF2-40B4-BE49-F238E27FC236}">
                  <a16:creationId xmlns:a16="http://schemas.microsoft.com/office/drawing/2014/main" id="{C34A9D6E-323F-6EBA-AD44-967A9CBE9623}"/>
                </a:ext>
              </a:extLst>
            </p:cNvPr>
            <p:cNvSpPr/>
            <p:nvPr/>
          </p:nvSpPr>
          <p:spPr>
            <a:xfrm>
              <a:off x="6875053" y="2714403"/>
              <a:ext cx="1665503" cy="50198"/>
            </a:xfrm>
            <a:custGeom>
              <a:avLst/>
              <a:gdLst/>
              <a:ahLst/>
              <a:cxnLst/>
              <a:rect l="l" t="t" r="r" b="b"/>
              <a:pathLst>
                <a:path w="51460" h="1551" extrusionOk="0">
                  <a:moveTo>
                    <a:pt x="0" y="1"/>
                  </a:moveTo>
                  <a:lnTo>
                    <a:pt x="0" y="1551"/>
                  </a:lnTo>
                  <a:lnTo>
                    <a:pt x="51460" y="1551"/>
                  </a:lnTo>
                  <a:lnTo>
                    <a:pt x="5146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1705;p60">
              <a:extLst>
                <a:ext uri="{FF2B5EF4-FFF2-40B4-BE49-F238E27FC236}">
                  <a16:creationId xmlns:a16="http://schemas.microsoft.com/office/drawing/2014/main" id="{D4971CFF-4198-64F3-4AA9-AC501B343FFD}"/>
                </a:ext>
              </a:extLst>
            </p:cNvPr>
            <p:cNvSpPr/>
            <p:nvPr/>
          </p:nvSpPr>
          <p:spPr>
            <a:xfrm>
              <a:off x="6927193" y="2186142"/>
              <a:ext cx="1561255" cy="289246"/>
            </a:xfrm>
            <a:custGeom>
              <a:avLst/>
              <a:gdLst/>
              <a:ahLst/>
              <a:cxnLst/>
              <a:rect l="l" t="t" r="r" b="b"/>
              <a:pathLst>
                <a:path w="48239" h="8937" extrusionOk="0">
                  <a:moveTo>
                    <a:pt x="0" y="0"/>
                  </a:moveTo>
                  <a:lnTo>
                    <a:pt x="0" y="8936"/>
                  </a:lnTo>
                  <a:lnTo>
                    <a:pt x="48238" y="89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1706;p60">
              <a:extLst>
                <a:ext uri="{FF2B5EF4-FFF2-40B4-BE49-F238E27FC236}">
                  <a16:creationId xmlns:a16="http://schemas.microsoft.com/office/drawing/2014/main" id="{9154BE3F-CBFD-2D5A-7397-12649F0E06E0}"/>
                </a:ext>
              </a:extLst>
            </p:cNvPr>
            <p:cNvSpPr/>
            <p:nvPr/>
          </p:nvSpPr>
          <p:spPr>
            <a:xfrm>
              <a:off x="6927193" y="2186142"/>
              <a:ext cx="1561255" cy="88551"/>
            </a:xfrm>
            <a:custGeom>
              <a:avLst/>
              <a:gdLst/>
              <a:ahLst/>
              <a:cxnLst/>
              <a:rect l="l" t="t" r="r" b="b"/>
              <a:pathLst>
                <a:path w="48239" h="2736" extrusionOk="0">
                  <a:moveTo>
                    <a:pt x="0" y="0"/>
                  </a:moveTo>
                  <a:lnTo>
                    <a:pt x="0" y="2736"/>
                  </a:lnTo>
                  <a:lnTo>
                    <a:pt x="48238" y="2736"/>
                  </a:lnTo>
                  <a:lnTo>
                    <a:pt x="48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1707;p60">
              <a:extLst>
                <a:ext uri="{FF2B5EF4-FFF2-40B4-BE49-F238E27FC236}">
                  <a16:creationId xmlns:a16="http://schemas.microsoft.com/office/drawing/2014/main" id="{24BEDF9D-6C42-1DA5-1E47-0CF325DA6C02}"/>
                </a:ext>
              </a:extLst>
            </p:cNvPr>
            <p:cNvSpPr/>
            <p:nvPr/>
          </p:nvSpPr>
          <p:spPr>
            <a:xfrm>
              <a:off x="6927193" y="2425190"/>
              <a:ext cx="1561255" cy="50198"/>
            </a:xfrm>
            <a:custGeom>
              <a:avLst/>
              <a:gdLst/>
              <a:ahLst/>
              <a:cxnLst/>
              <a:rect l="l" t="t" r="r" b="b"/>
              <a:pathLst>
                <a:path w="48239" h="1551" extrusionOk="0">
                  <a:moveTo>
                    <a:pt x="0" y="0"/>
                  </a:moveTo>
                  <a:lnTo>
                    <a:pt x="0" y="1550"/>
                  </a:lnTo>
                  <a:lnTo>
                    <a:pt x="48238" y="1550"/>
                  </a:lnTo>
                  <a:lnTo>
                    <a:pt x="482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1708;p60">
              <a:extLst>
                <a:ext uri="{FF2B5EF4-FFF2-40B4-BE49-F238E27FC236}">
                  <a16:creationId xmlns:a16="http://schemas.microsoft.com/office/drawing/2014/main" id="{893FB598-016E-4176-1221-31D47D5B043A}"/>
                </a:ext>
              </a:extLst>
            </p:cNvPr>
            <p:cNvSpPr/>
            <p:nvPr/>
          </p:nvSpPr>
          <p:spPr>
            <a:xfrm>
              <a:off x="7740752" y="2295341"/>
              <a:ext cx="650278" cy="99361"/>
            </a:xfrm>
            <a:custGeom>
              <a:avLst/>
              <a:gdLst/>
              <a:ahLst/>
              <a:cxnLst/>
              <a:rect l="l" t="t" r="r" b="b"/>
              <a:pathLst>
                <a:path w="20092" h="3070" extrusionOk="0">
                  <a:moveTo>
                    <a:pt x="0" y="0"/>
                  </a:moveTo>
                  <a:lnTo>
                    <a:pt x="0" y="3070"/>
                  </a:lnTo>
                  <a:lnTo>
                    <a:pt x="20092" y="3070"/>
                  </a:lnTo>
                  <a:lnTo>
                    <a:pt x="20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1709;p60">
              <a:extLst>
                <a:ext uri="{FF2B5EF4-FFF2-40B4-BE49-F238E27FC236}">
                  <a16:creationId xmlns:a16="http://schemas.microsoft.com/office/drawing/2014/main" id="{2A472A3B-50BD-7483-9367-173045172561}"/>
                </a:ext>
              </a:extLst>
            </p:cNvPr>
            <p:cNvSpPr/>
            <p:nvPr/>
          </p:nvSpPr>
          <p:spPr>
            <a:xfrm>
              <a:off x="6997037" y="2295341"/>
              <a:ext cx="72821" cy="99361"/>
            </a:xfrm>
            <a:custGeom>
              <a:avLst/>
              <a:gdLst/>
              <a:ahLst/>
              <a:cxnLst/>
              <a:rect l="l" t="t" r="r" b="b"/>
              <a:pathLst>
                <a:path w="2250" h="3070" extrusionOk="0">
                  <a:moveTo>
                    <a:pt x="0" y="0"/>
                  </a:moveTo>
                  <a:lnTo>
                    <a:pt x="0" y="3070"/>
                  </a:lnTo>
                  <a:lnTo>
                    <a:pt x="2249" y="3070"/>
                  </a:lnTo>
                  <a:lnTo>
                    <a:pt x="22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1710;p60">
              <a:extLst>
                <a:ext uri="{FF2B5EF4-FFF2-40B4-BE49-F238E27FC236}">
                  <a16:creationId xmlns:a16="http://schemas.microsoft.com/office/drawing/2014/main" id="{1F86F556-7E08-27CF-629E-D3F5A2F1D841}"/>
                </a:ext>
              </a:extLst>
            </p:cNvPr>
            <p:cNvSpPr/>
            <p:nvPr/>
          </p:nvSpPr>
          <p:spPr>
            <a:xfrm>
              <a:off x="7152454" y="2295341"/>
              <a:ext cx="72821" cy="99361"/>
            </a:xfrm>
            <a:custGeom>
              <a:avLst/>
              <a:gdLst/>
              <a:ahLst/>
              <a:cxnLst/>
              <a:rect l="l" t="t" r="r" b="b"/>
              <a:pathLst>
                <a:path w="2250" h="3070" extrusionOk="0">
                  <a:moveTo>
                    <a:pt x="1" y="0"/>
                  </a:moveTo>
                  <a:lnTo>
                    <a:pt x="1" y="3070"/>
                  </a:lnTo>
                  <a:lnTo>
                    <a:pt x="2250" y="3070"/>
                  </a:lnTo>
                  <a:lnTo>
                    <a:pt x="2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711;p60">
              <a:extLst>
                <a:ext uri="{FF2B5EF4-FFF2-40B4-BE49-F238E27FC236}">
                  <a16:creationId xmlns:a16="http://schemas.microsoft.com/office/drawing/2014/main" id="{A3EE5F5C-9BD5-4012-0A70-4C33117B2511}"/>
                </a:ext>
              </a:extLst>
            </p:cNvPr>
            <p:cNvSpPr/>
            <p:nvPr/>
          </p:nvSpPr>
          <p:spPr>
            <a:xfrm>
              <a:off x="7001957" y="1896896"/>
              <a:ext cx="1411697" cy="88583"/>
            </a:xfrm>
            <a:custGeom>
              <a:avLst/>
              <a:gdLst/>
              <a:ahLst/>
              <a:cxnLst/>
              <a:rect l="l" t="t" r="r" b="b"/>
              <a:pathLst>
                <a:path w="43618" h="2737" extrusionOk="0">
                  <a:moveTo>
                    <a:pt x="0" y="1"/>
                  </a:moveTo>
                  <a:lnTo>
                    <a:pt x="0" y="2736"/>
                  </a:lnTo>
                  <a:lnTo>
                    <a:pt x="43618" y="2736"/>
                  </a:lnTo>
                  <a:lnTo>
                    <a:pt x="436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1712;p60">
              <a:extLst>
                <a:ext uri="{FF2B5EF4-FFF2-40B4-BE49-F238E27FC236}">
                  <a16:creationId xmlns:a16="http://schemas.microsoft.com/office/drawing/2014/main" id="{108E4809-6A95-CE0A-D9E9-C5F1E3A7ACF7}"/>
                </a:ext>
              </a:extLst>
            </p:cNvPr>
            <p:cNvSpPr/>
            <p:nvPr/>
          </p:nvSpPr>
          <p:spPr>
            <a:xfrm>
              <a:off x="7001957" y="2135944"/>
              <a:ext cx="1411697" cy="50230"/>
            </a:xfrm>
            <a:custGeom>
              <a:avLst/>
              <a:gdLst/>
              <a:ahLst/>
              <a:cxnLst/>
              <a:rect l="l" t="t" r="r" b="b"/>
              <a:pathLst>
                <a:path w="43618" h="1552" extrusionOk="0">
                  <a:moveTo>
                    <a:pt x="0" y="1"/>
                  </a:moveTo>
                  <a:lnTo>
                    <a:pt x="0" y="1551"/>
                  </a:lnTo>
                  <a:lnTo>
                    <a:pt x="43618" y="1551"/>
                  </a:lnTo>
                  <a:lnTo>
                    <a:pt x="4361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1713;p60">
              <a:extLst>
                <a:ext uri="{FF2B5EF4-FFF2-40B4-BE49-F238E27FC236}">
                  <a16:creationId xmlns:a16="http://schemas.microsoft.com/office/drawing/2014/main" id="{2739FB09-8D8C-AFA5-596C-45CD6AE94CC1}"/>
                </a:ext>
              </a:extLst>
            </p:cNvPr>
            <p:cNvSpPr/>
            <p:nvPr/>
          </p:nvSpPr>
          <p:spPr>
            <a:xfrm>
              <a:off x="7084584"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1714;p60">
              <a:extLst>
                <a:ext uri="{FF2B5EF4-FFF2-40B4-BE49-F238E27FC236}">
                  <a16:creationId xmlns:a16="http://schemas.microsoft.com/office/drawing/2014/main" id="{126ADACC-2525-FE97-81DC-3C2CDE76F0B7}"/>
                </a:ext>
              </a:extLst>
            </p:cNvPr>
            <p:cNvSpPr/>
            <p:nvPr/>
          </p:nvSpPr>
          <p:spPr>
            <a:xfrm>
              <a:off x="7084584"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715;p60">
              <a:extLst>
                <a:ext uri="{FF2B5EF4-FFF2-40B4-BE49-F238E27FC236}">
                  <a16:creationId xmlns:a16="http://schemas.microsoft.com/office/drawing/2014/main" id="{22026CBE-A085-48FC-A6DD-79248FC64292}"/>
                </a:ext>
              </a:extLst>
            </p:cNvPr>
            <p:cNvSpPr/>
            <p:nvPr/>
          </p:nvSpPr>
          <p:spPr>
            <a:xfrm>
              <a:off x="8150979" y="1896896"/>
              <a:ext cx="152504" cy="289278"/>
            </a:xfrm>
            <a:custGeom>
              <a:avLst/>
              <a:gdLst/>
              <a:ahLst/>
              <a:cxnLst/>
              <a:rect l="l" t="t" r="r" b="b"/>
              <a:pathLst>
                <a:path w="4712" h="8938" extrusionOk="0">
                  <a:moveTo>
                    <a:pt x="0" y="1"/>
                  </a:moveTo>
                  <a:lnTo>
                    <a:pt x="0" y="8937"/>
                  </a:lnTo>
                  <a:lnTo>
                    <a:pt x="4712" y="8937"/>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1716;p60">
              <a:extLst>
                <a:ext uri="{FF2B5EF4-FFF2-40B4-BE49-F238E27FC236}">
                  <a16:creationId xmlns:a16="http://schemas.microsoft.com/office/drawing/2014/main" id="{E5189372-224F-7FD3-B8D0-C5EC8B3F2100}"/>
                </a:ext>
              </a:extLst>
            </p:cNvPr>
            <p:cNvSpPr/>
            <p:nvPr/>
          </p:nvSpPr>
          <p:spPr>
            <a:xfrm>
              <a:off x="8150979" y="2135944"/>
              <a:ext cx="152504" cy="50230"/>
            </a:xfrm>
            <a:custGeom>
              <a:avLst/>
              <a:gdLst/>
              <a:ahLst/>
              <a:cxnLst/>
              <a:rect l="l" t="t" r="r" b="b"/>
              <a:pathLst>
                <a:path w="4712" h="1552" extrusionOk="0">
                  <a:moveTo>
                    <a:pt x="0" y="1"/>
                  </a:moveTo>
                  <a:lnTo>
                    <a:pt x="0" y="1551"/>
                  </a:lnTo>
                  <a:lnTo>
                    <a:pt x="4712" y="1551"/>
                  </a:lnTo>
                  <a:lnTo>
                    <a:pt x="4712"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1717;p60">
            <a:extLst>
              <a:ext uri="{FF2B5EF4-FFF2-40B4-BE49-F238E27FC236}">
                <a16:creationId xmlns:a16="http://schemas.microsoft.com/office/drawing/2014/main" id="{6FB43193-8835-8472-B1E3-A0E940210274}"/>
              </a:ext>
            </a:extLst>
          </p:cNvPr>
          <p:cNvGrpSpPr/>
          <p:nvPr/>
        </p:nvGrpSpPr>
        <p:grpSpPr>
          <a:xfrm flipH="1">
            <a:off x="3390828" y="3638531"/>
            <a:ext cx="2992250" cy="1349534"/>
            <a:chOff x="105500" y="3509671"/>
            <a:chExt cx="3622141" cy="1633621"/>
          </a:xfrm>
        </p:grpSpPr>
        <p:grpSp>
          <p:nvGrpSpPr>
            <p:cNvPr id="697" name="Google Shape;1718;p60">
              <a:extLst>
                <a:ext uri="{FF2B5EF4-FFF2-40B4-BE49-F238E27FC236}">
                  <a16:creationId xmlns:a16="http://schemas.microsoft.com/office/drawing/2014/main" id="{9D20B6CD-7017-EBE4-2751-637DD844C9C0}"/>
                </a:ext>
              </a:extLst>
            </p:cNvPr>
            <p:cNvGrpSpPr/>
            <p:nvPr/>
          </p:nvGrpSpPr>
          <p:grpSpPr>
            <a:xfrm>
              <a:off x="714587" y="4199402"/>
              <a:ext cx="3013054" cy="943890"/>
              <a:chOff x="714587" y="4199402"/>
              <a:chExt cx="3013054" cy="943890"/>
            </a:xfrm>
          </p:grpSpPr>
          <p:sp>
            <p:nvSpPr>
              <p:cNvPr id="725" name="Google Shape;1719;p60">
                <a:extLst>
                  <a:ext uri="{FF2B5EF4-FFF2-40B4-BE49-F238E27FC236}">
                    <a16:creationId xmlns:a16="http://schemas.microsoft.com/office/drawing/2014/main" id="{F48E7EFD-1073-575E-A7B5-4F40BE4852C5}"/>
                  </a:ext>
                </a:extLst>
              </p:cNvPr>
              <p:cNvSpPr/>
              <p:nvPr/>
            </p:nvSpPr>
            <p:spPr>
              <a:xfrm>
                <a:off x="1299137" y="4447420"/>
                <a:ext cx="153389" cy="153389"/>
              </a:xfrm>
              <a:custGeom>
                <a:avLst/>
                <a:gdLst/>
                <a:ahLst/>
                <a:cxnLst/>
                <a:rect l="l" t="t" r="r" b="b"/>
                <a:pathLst>
                  <a:path w="5320" h="5320" extrusionOk="0">
                    <a:moveTo>
                      <a:pt x="2675" y="0"/>
                    </a:moveTo>
                    <a:cubicBezTo>
                      <a:pt x="1186" y="0"/>
                      <a:pt x="1" y="1216"/>
                      <a:pt x="1" y="2675"/>
                    </a:cubicBezTo>
                    <a:cubicBezTo>
                      <a:pt x="1" y="4134"/>
                      <a:pt x="1186" y="5319"/>
                      <a:pt x="2675" y="5319"/>
                    </a:cubicBezTo>
                    <a:cubicBezTo>
                      <a:pt x="4134" y="5319"/>
                      <a:pt x="5320" y="4134"/>
                      <a:pt x="5320" y="2675"/>
                    </a:cubicBezTo>
                    <a:cubicBezTo>
                      <a:pt x="5320" y="1216"/>
                      <a:pt x="4134" y="0"/>
                      <a:pt x="2675" y="0"/>
                    </a:cubicBezTo>
                    <a:close/>
                  </a:path>
                </a:pathLst>
              </a:custGeom>
              <a:solidFill>
                <a:srgbClr val="E2F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720;p60">
                <a:extLst>
                  <a:ext uri="{FF2B5EF4-FFF2-40B4-BE49-F238E27FC236}">
                    <a16:creationId xmlns:a16="http://schemas.microsoft.com/office/drawing/2014/main" id="{BD5A4A76-D14F-4750-1516-F2CD9E1920E6}"/>
                  </a:ext>
                </a:extLst>
              </p:cNvPr>
              <p:cNvSpPr/>
              <p:nvPr/>
            </p:nvSpPr>
            <p:spPr>
              <a:xfrm>
                <a:off x="3145685" y="4794447"/>
                <a:ext cx="309373" cy="139376"/>
              </a:xfrm>
              <a:custGeom>
                <a:avLst/>
                <a:gdLst/>
                <a:ahLst/>
                <a:cxnLst/>
                <a:rect l="l" t="t" r="r" b="b"/>
                <a:pathLst>
                  <a:path w="10730" h="4834" extrusionOk="0">
                    <a:moveTo>
                      <a:pt x="0" y="1"/>
                    </a:moveTo>
                    <a:lnTo>
                      <a:pt x="0" y="4834"/>
                    </a:lnTo>
                    <a:lnTo>
                      <a:pt x="10730" y="4834"/>
                    </a:lnTo>
                    <a:lnTo>
                      <a:pt x="10730"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721;p60">
                <a:extLst>
                  <a:ext uri="{FF2B5EF4-FFF2-40B4-BE49-F238E27FC236}">
                    <a16:creationId xmlns:a16="http://schemas.microsoft.com/office/drawing/2014/main" id="{4DD82480-DC7C-C918-8300-CA8284B11C2A}"/>
                  </a:ext>
                </a:extLst>
              </p:cNvPr>
              <p:cNvSpPr/>
              <p:nvPr/>
            </p:nvSpPr>
            <p:spPr>
              <a:xfrm>
                <a:off x="2861743" y="4933795"/>
                <a:ext cx="492546" cy="209497"/>
              </a:xfrm>
              <a:custGeom>
                <a:avLst/>
                <a:gdLst/>
                <a:ahLst/>
                <a:cxnLst/>
                <a:rect l="l" t="t" r="r" b="b"/>
                <a:pathLst>
                  <a:path w="17083" h="7266" extrusionOk="0">
                    <a:moveTo>
                      <a:pt x="0" y="1"/>
                    </a:moveTo>
                    <a:lnTo>
                      <a:pt x="0" y="7265"/>
                    </a:lnTo>
                    <a:lnTo>
                      <a:pt x="17082" y="7265"/>
                    </a:lnTo>
                    <a:lnTo>
                      <a:pt x="17082"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722;p60">
                <a:extLst>
                  <a:ext uri="{FF2B5EF4-FFF2-40B4-BE49-F238E27FC236}">
                    <a16:creationId xmlns:a16="http://schemas.microsoft.com/office/drawing/2014/main" id="{8112B985-2555-A76C-0977-BCA7BA00FF0B}"/>
                  </a:ext>
                </a:extLst>
              </p:cNvPr>
              <p:cNvSpPr/>
              <p:nvPr/>
            </p:nvSpPr>
            <p:spPr>
              <a:xfrm>
                <a:off x="1076550" y="4200267"/>
                <a:ext cx="1355791" cy="258570"/>
              </a:xfrm>
              <a:custGeom>
                <a:avLst/>
                <a:gdLst/>
                <a:ahLst/>
                <a:cxnLst/>
                <a:rect l="l" t="t" r="r" b="b"/>
                <a:pathLst>
                  <a:path w="47023" h="8968" extrusionOk="0">
                    <a:moveTo>
                      <a:pt x="1459" y="1"/>
                    </a:moveTo>
                    <a:cubicBezTo>
                      <a:pt x="669" y="1"/>
                      <a:pt x="0" y="669"/>
                      <a:pt x="0" y="1460"/>
                    </a:cubicBezTo>
                    <a:lnTo>
                      <a:pt x="0" y="7508"/>
                    </a:lnTo>
                    <a:cubicBezTo>
                      <a:pt x="0" y="8329"/>
                      <a:pt x="669" y="8967"/>
                      <a:pt x="1459" y="8967"/>
                    </a:cubicBezTo>
                    <a:lnTo>
                      <a:pt x="47022" y="8967"/>
                    </a:lnTo>
                    <a:lnTo>
                      <a:pt x="47022" y="8207"/>
                    </a:lnTo>
                    <a:cubicBezTo>
                      <a:pt x="46657" y="8207"/>
                      <a:pt x="46323" y="7903"/>
                      <a:pt x="46323" y="7508"/>
                    </a:cubicBezTo>
                    <a:lnTo>
                      <a:pt x="46323" y="1460"/>
                    </a:lnTo>
                    <a:cubicBezTo>
                      <a:pt x="46323" y="1064"/>
                      <a:pt x="46657" y="761"/>
                      <a:pt x="47022" y="761"/>
                    </a:cubicBezTo>
                    <a:lnTo>
                      <a:pt x="47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723;p60">
                <a:extLst>
                  <a:ext uri="{FF2B5EF4-FFF2-40B4-BE49-F238E27FC236}">
                    <a16:creationId xmlns:a16="http://schemas.microsoft.com/office/drawing/2014/main" id="{02A8A65A-CB39-8670-BC88-093CC6F5A354}"/>
                  </a:ext>
                </a:extLst>
              </p:cNvPr>
              <p:cNvSpPr/>
              <p:nvPr/>
            </p:nvSpPr>
            <p:spPr>
              <a:xfrm>
                <a:off x="1077415" y="4427266"/>
                <a:ext cx="1354926" cy="31572"/>
              </a:xfrm>
              <a:custGeom>
                <a:avLst/>
                <a:gdLst/>
                <a:ahLst/>
                <a:cxnLst/>
                <a:rect l="l" t="t" r="r" b="b"/>
                <a:pathLst>
                  <a:path w="46993" h="1095" extrusionOk="0">
                    <a:moveTo>
                      <a:pt x="0" y="0"/>
                    </a:moveTo>
                    <a:cubicBezTo>
                      <a:pt x="183" y="638"/>
                      <a:pt x="760" y="1094"/>
                      <a:pt x="1429" y="1094"/>
                    </a:cubicBezTo>
                    <a:lnTo>
                      <a:pt x="46992" y="1094"/>
                    </a:lnTo>
                    <a:lnTo>
                      <a:pt x="46992" y="334"/>
                    </a:lnTo>
                    <a:cubicBezTo>
                      <a:pt x="46749" y="334"/>
                      <a:pt x="46536" y="213"/>
                      <a:pt x="4641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1724;p60">
                <a:extLst>
                  <a:ext uri="{FF2B5EF4-FFF2-40B4-BE49-F238E27FC236}">
                    <a16:creationId xmlns:a16="http://schemas.microsoft.com/office/drawing/2014/main" id="{42031224-CC85-9363-4409-F0D4E275ED4E}"/>
                  </a:ext>
                </a:extLst>
              </p:cNvPr>
              <p:cNvSpPr/>
              <p:nvPr/>
            </p:nvSpPr>
            <p:spPr>
              <a:xfrm>
                <a:off x="1078280" y="4199402"/>
                <a:ext cx="1354061" cy="31572"/>
              </a:xfrm>
              <a:custGeom>
                <a:avLst/>
                <a:gdLst/>
                <a:ahLst/>
                <a:cxnLst/>
                <a:rect l="l" t="t" r="r" b="b"/>
                <a:pathLst>
                  <a:path w="46963" h="1095" extrusionOk="0">
                    <a:moveTo>
                      <a:pt x="1399" y="0"/>
                    </a:moveTo>
                    <a:cubicBezTo>
                      <a:pt x="761" y="0"/>
                      <a:pt x="183" y="456"/>
                      <a:pt x="1" y="1094"/>
                    </a:cubicBezTo>
                    <a:lnTo>
                      <a:pt x="46385" y="1094"/>
                    </a:lnTo>
                    <a:cubicBezTo>
                      <a:pt x="46537" y="912"/>
                      <a:pt x="46749" y="791"/>
                      <a:pt x="46962" y="791"/>
                    </a:cubicBezTo>
                    <a:lnTo>
                      <a:pt x="46962" y="31"/>
                    </a:lnTo>
                    <a:lnTo>
                      <a:pt x="46932" y="31"/>
                    </a:lnTo>
                    <a:lnTo>
                      <a:pt x="469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725;p60">
                <a:extLst>
                  <a:ext uri="{FF2B5EF4-FFF2-40B4-BE49-F238E27FC236}">
                    <a16:creationId xmlns:a16="http://schemas.microsoft.com/office/drawing/2014/main" id="{D42D6468-2402-BE76-4F2E-EC1D1B5E0659}"/>
                  </a:ext>
                </a:extLst>
              </p:cNvPr>
              <p:cNvSpPr/>
              <p:nvPr/>
            </p:nvSpPr>
            <p:spPr>
              <a:xfrm>
                <a:off x="2400740" y="4210791"/>
                <a:ext cx="1119191" cy="236657"/>
              </a:xfrm>
              <a:custGeom>
                <a:avLst/>
                <a:gdLst/>
                <a:ahLst/>
                <a:cxnLst/>
                <a:rect l="l" t="t" r="r" b="b"/>
                <a:pathLst>
                  <a:path w="38817" h="8208" extrusionOk="0">
                    <a:moveTo>
                      <a:pt x="1095" y="0"/>
                    </a:moveTo>
                    <a:cubicBezTo>
                      <a:pt x="487" y="0"/>
                      <a:pt x="1" y="487"/>
                      <a:pt x="1" y="1095"/>
                    </a:cubicBezTo>
                    <a:lnTo>
                      <a:pt x="1" y="7113"/>
                    </a:lnTo>
                    <a:cubicBezTo>
                      <a:pt x="1" y="7721"/>
                      <a:pt x="487" y="8207"/>
                      <a:pt x="1095" y="8207"/>
                    </a:cubicBezTo>
                    <a:lnTo>
                      <a:pt x="38816" y="8207"/>
                    </a:lnTo>
                    <a:lnTo>
                      <a:pt x="38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726;p60">
                <a:extLst>
                  <a:ext uri="{FF2B5EF4-FFF2-40B4-BE49-F238E27FC236}">
                    <a16:creationId xmlns:a16="http://schemas.microsoft.com/office/drawing/2014/main" id="{59F69E43-AFAC-5CEE-A275-F3C69C5B8DF4}"/>
                  </a:ext>
                </a:extLst>
              </p:cNvPr>
              <p:cNvSpPr/>
              <p:nvPr/>
            </p:nvSpPr>
            <p:spPr>
              <a:xfrm>
                <a:off x="2500674" y="4280912"/>
                <a:ext cx="982439" cy="8765"/>
              </a:xfrm>
              <a:custGeom>
                <a:avLst/>
                <a:gdLst/>
                <a:ahLst/>
                <a:cxnLst/>
                <a:rect l="l" t="t" r="r" b="b"/>
                <a:pathLst>
                  <a:path w="34074" h="304" extrusionOk="0">
                    <a:moveTo>
                      <a:pt x="17052" y="0"/>
                    </a:moveTo>
                    <a:lnTo>
                      <a:pt x="8511" y="30"/>
                    </a:lnTo>
                    <a:cubicBezTo>
                      <a:pt x="5684" y="61"/>
                      <a:pt x="2827" y="91"/>
                      <a:pt x="0" y="152"/>
                    </a:cubicBezTo>
                    <a:cubicBezTo>
                      <a:pt x="2827" y="213"/>
                      <a:pt x="5684" y="274"/>
                      <a:pt x="8480" y="274"/>
                    </a:cubicBezTo>
                    <a:lnTo>
                      <a:pt x="17022" y="304"/>
                    </a:lnTo>
                    <a:lnTo>
                      <a:pt x="25532" y="274"/>
                    </a:lnTo>
                    <a:lnTo>
                      <a:pt x="29818" y="213"/>
                    </a:lnTo>
                    <a:lnTo>
                      <a:pt x="34074" y="152"/>
                    </a:lnTo>
                    <a:lnTo>
                      <a:pt x="29818" y="61"/>
                    </a:lnTo>
                    <a:lnTo>
                      <a:pt x="25563" y="30"/>
                    </a:lnTo>
                    <a:lnTo>
                      <a:pt x="17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727;p60">
                <a:extLst>
                  <a:ext uri="{FF2B5EF4-FFF2-40B4-BE49-F238E27FC236}">
                    <a16:creationId xmlns:a16="http://schemas.microsoft.com/office/drawing/2014/main" id="{08290159-2594-C6E8-2537-1326E78113E2}"/>
                  </a:ext>
                </a:extLst>
              </p:cNvPr>
              <p:cNvSpPr/>
              <p:nvPr/>
            </p:nvSpPr>
            <p:spPr>
              <a:xfrm>
                <a:off x="2500674" y="4351004"/>
                <a:ext cx="982439" cy="8794"/>
              </a:xfrm>
              <a:custGeom>
                <a:avLst/>
                <a:gdLst/>
                <a:ahLst/>
                <a:cxnLst/>
                <a:rect l="l" t="t" r="r" b="b"/>
                <a:pathLst>
                  <a:path w="34074" h="305" extrusionOk="0">
                    <a:moveTo>
                      <a:pt x="17052" y="1"/>
                    </a:moveTo>
                    <a:lnTo>
                      <a:pt x="8511" y="31"/>
                    </a:lnTo>
                    <a:cubicBezTo>
                      <a:pt x="5684" y="61"/>
                      <a:pt x="2827" y="92"/>
                      <a:pt x="0" y="153"/>
                    </a:cubicBezTo>
                    <a:cubicBezTo>
                      <a:pt x="2827" y="213"/>
                      <a:pt x="5684" y="244"/>
                      <a:pt x="8511" y="274"/>
                    </a:cubicBezTo>
                    <a:lnTo>
                      <a:pt x="17052" y="305"/>
                    </a:lnTo>
                    <a:lnTo>
                      <a:pt x="25563" y="274"/>
                    </a:lnTo>
                    <a:lnTo>
                      <a:pt x="29818" y="244"/>
                    </a:lnTo>
                    <a:lnTo>
                      <a:pt x="34074" y="153"/>
                    </a:lnTo>
                    <a:lnTo>
                      <a:pt x="29818" y="9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728;p60">
                <a:extLst>
                  <a:ext uri="{FF2B5EF4-FFF2-40B4-BE49-F238E27FC236}">
                    <a16:creationId xmlns:a16="http://schemas.microsoft.com/office/drawing/2014/main" id="{2CF31E2B-2C6C-AB8F-4FF3-567199A72059}"/>
                  </a:ext>
                </a:extLst>
              </p:cNvPr>
              <p:cNvSpPr/>
              <p:nvPr/>
            </p:nvSpPr>
            <p:spPr>
              <a:xfrm>
                <a:off x="2390245" y="4199402"/>
                <a:ext cx="1129686" cy="259435"/>
              </a:xfrm>
              <a:custGeom>
                <a:avLst/>
                <a:gdLst/>
                <a:ahLst/>
                <a:cxnLst/>
                <a:rect l="l" t="t" r="r" b="b"/>
                <a:pathLst>
                  <a:path w="39181" h="8998" extrusionOk="0">
                    <a:moveTo>
                      <a:pt x="1459" y="0"/>
                    </a:moveTo>
                    <a:cubicBezTo>
                      <a:pt x="669" y="0"/>
                      <a:pt x="0" y="669"/>
                      <a:pt x="0" y="1490"/>
                    </a:cubicBezTo>
                    <a:lnTo>
                      <a:pt x="0" y="7538"/>
                    </a:lnTo>
                    <a:cubicBezTo>
                      <a:pt x="0" y="8329"/>
                      <a:pt x="669" y="8997"/>
                      <a:pt x="1459" y="8997"/>
                    </a:cubicBezTo>
                    <a:lnTo>
                      <a:pt x="39180" y="8997"/>
                    </a:lnTo>
                    <a:lnTo>
                      <a:pt x="39180" y="8207"/>
                    </a:lnTo>
                    <a:lnTo>
                      <a:pt x="1459" y="8207"/>
                    </a:lnTo>
                    <a:cubicBezTo>
                      <a:pt x="1094" y="8207"/>
                      <a:pt x="760" y="7903"/>
                      <a:pt x="760" y="7508"/>
                    </a:cubicBezTo>
                    <a:lnTo>
                      <a:pt x="760" y="1490"/>
                    </a:lnTo>
                    <a:cubicBezTo>
                      <a:pt x="760" y="1094"/>
                      <a:pt x="1094" y="760"/>
                      <a:pt x="1459"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729;p60">
                <a:extLst>
                  <a:ext uri="{FF2B5EF4-FFF2-40B4-BE49-F238E27FC236}">
                    <a16:creationId xmlns:a16="http://schemas.microsoft.com/office/drawing/2014/main" id="{26E6D44E-FFEA-7916-3C2F-3436C4AFDB53}"/>
                  </a:ext>
                </a:extLst>
              </p:cNvPr>
              <p:cNvSpPr/>
              <p:nvPr/>
            </p:nvSpPr>
            <p:spPr>
              <a:xfrm>
                <a:off x="2124698" y="4231810"/>
                <a:ext cx="216503" cy="195484"/>
              </a:xfrm>
              <a:custGeom>
                <a:avLst/>
                <a:gdLst/>
                <a:ahLst/>
                <a:cxnLst/>
                <a:rect l="l" t="t" r="r" b="b"/>
                <a:pathLst>
                  <a:path w="7509" h="6780" extrusionOk="0">
                    <a:moveTo>
                      <a:pt x="0" y="1"/>
                    </a:moveTo>
                    <a:lnTo>
                      <a:pt x="0" y="6779"/>
                    </a:lnTo>
                    <a:lnTo>
                      <a:pt x="7508" y="6779"/>
                    </a:lnTo>
                    <a:lnTo>
                      <a:pt x="75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730;p60">
                <a:extLst>
                  <a:ext uri="{FF2B5EF4-FFF2-40B4-BE49-F238E27FC236}">
                    <a16:creationId xmlns:a16="http://schemas.microsoft.com/office/drawing/2014/main" id="{1575EEA7-690D-73A2-E886-1E4058154C17}"/>
                  </a:ext>
                </a:extLst>
              </p:cNvPr>
              <p:cNvSpPr/>
              <p:nvPr/>
            </p:nvSpPr>
            <p:spPr>
              <a:xfrm>
                <a:off x="1175561" y="4319461"/>
                <a:ext cx="713403" cy="19318"/>
              </a:xfrm>
              <a:custGeom>
                <a:avLst/>
                <a:gdLst/>
                <a:ahLst/>
                <a:cxnLst/>
                <a:rect l="l" t="t" r="r" b="b"/>
                <a:pathLst>
                  <a:path w="24743" h="670" extrusionOk="0">
                    <a:moveTo>
                      <a:pt x="1" y="0"/>
                    </a:moveTo>
                    <a:lnTo>
                      <a:pt x="1" y="669"/>
                    </a:lnTo>
                    <a:lnTo>
                      <a:pt x="24743" y="669"/>
                    </a:lnTo>
                    <a:lnTo>
                      <a:pt x="24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731;p60">
                <a:extLst>
                  <a:ext uri="{FF2B5EF4-FFF2-40B4-BE49-F238E27FC236}">
                    <a16:creationId xmlns:a16="http://schemas.microsoft.com/office/drawing/2014/main" id="{C84BFE49-810C-150E-ED42-9E3342EE1CC7}"/>
                  </a:ext>
                </a:extLst>
              </p:cNvPr>
              <p:cNvSpPr/>
              <p:nvPr/>
            </p:nvSpPr>
            <p:spPr>
              <a:xfrm>
                <a:off x="985382" y="4459673"/>
                <a:ext cx="1581030" cy="389152"/>
              </a:xfrm>
              <a:custGeom>
                <a:avLst/>
                <a:gdLst/>
                <a:ahLst/>
                <a:cxnLst/>
                <a:rect l="l" t="t" r="r" b="b"/>
                <a:pathLst>
                  <a:path w="54835" h="13497" extrusionOk="0">
                    <a:moveTo>
                      <a:pt x="1460" y="1"/>
                    </a:moveTo>
                    <a:cubicBezTo>
                      <a:pt x="639" y="1"/>
                      <a:pt x="1" y="639"/>
                      <a:pt x="1" y="1460"/>
                    </a:cubicBezTo>
                    <a:lnTo>
                      <a:pt x="1" y="12007"/>
                    </a:lnTo>
                    <a:cubicBezTo>
                      <a:pt x="1" y="12828"/>
                      <a:pt x="639" y="13496"/>
                      <a:pt x="1460" y="13496"/>
                    </a:cubicBezTo>
                    <a:lnTo>
                      <a:pt x="54835" y="13496"/>
                    </a:lnTo>
                    <a:lnTo>
                      <a:pt x="54835" y="12736"/>
                    </a:lnTo>
                    <a:cubicBezTo>
                      <a:pt x="54440" y="12736"/>
                      <a:pt x="54105" y="12402"/>
                      <a:pt x="54105" y="12037"/>
                    </a:cubicBezTo>
                    <a:lnTo>
                      <a:pt x="54105" y="1460"/>
                    </a:lnTo>
                    <a:cubicBezTo>
                      <a:pt x="54105" y="1065"/>
                      <a:pt x="54440" y="761"/>
                      <a:pt x="54835" y="761"/>
                    </a:cubicBezTo>
                    <a:lnTo>
                      <a:pt x="5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1732;p60">
                <a:extLst>
                  <a:ext uri="{FF2B5EF4-FFF2-40B4-BE49-F238E27FC236}">
                    <a16:creationId xmlns:a16="http://schemas.microsoft.com/office/drawing/2014/main" id="{B8D49F51-EBD6-9E13-EFF8-35F49CEA4F1F}"/>
                  </a:ext>
                </a:extLst>
              </p:cNvPr>
              <p:cNvSpPr/>
              <p:nvPr/>
            </p:nvSpPr>
            <p:spPr>
              <a:xfrm>
                <a:off x="986275" y="4816360"/>
                <a:ext cx="1580136" cy="31572"/>
              </a:xfrm>
              <a:custGeom>
                <a:avLst/>
                <a:gdLst/>
                <a:ahLst/>
                <a:cxnLst/>
                <a:rect l="l" t="t" r="r" b="b"/>
                <a:pathLst>
                  <a:path w="54804" h="1095" extrusionOk="0">
                    <a:moveTo>
                      <a:pt x="0" y="1"/>
                    </a:moveTo>
                    <a:cubicBezTo>
                      <a:pt x="183" y="669"/>
                      <a:pt x="760" y="1095"/>
                      <a:pt x="1429" y="1095"/>
                    </a:cubicBezTo>
                    <a:lnTo>
                      <a:pt x="54804" y="1095"/>
                    </a:lnTo>
                    <a:lnTo>
                      <a:pt x="54804" y="335"/>
                    </a:lnTo>
                    <a:cubicBezTo>
                      <a:pt x="54561" y="335"/>
                      <a:pt x="54317" y="213"/>
                      <a:pt x="5419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733;p60">
                <a:extLst>
                  <a:ext uri="{FF2B5EF4-FFF2-40B4-BE49-F238E27FC236}">
                    <a16:creationId xmlns:a16="http://schemas.microsoft.com/office/drawing/2014/main" id="{A8A358D9-F7C1-650E-1DCD-F45F3E5122A0}"/>
                  </a:ext>
                </a:extLst>
              </p:cNvPr>
              <p:cNvSpPr/>
              <p:nvPr/>
            </p:nvSpPr>
            <p:spPr>
              <a:xfrm>
                <a:off x="987140" y="4458808"/>
                <a:ext cx="1579271" cy="31572"/>
              </a:xfrm>
              <a:custGeom>
                <a:avLst/>
                <a:gdLst/>
                <a:ahLst/>
                <a:cxnLst/>
                <a:rect l="l" t="t" r="r" b="b"/>
                <a:pathLst>
                  <a:path w="54774" h="1095" extrusionOk="0">
                    <a:moveTo>
                      <a:pt x="1399" y="0"/>
                    </a:moveTo>
                    <a:cubicBezTo>
                      <a:pt x="730" y="0"/>
                      <a:pt x="153" y="456"/>
                      <a:pt x="1" y="1095"/>
                    </a:cubicBezTo>
                    <a:lnTo>
                      <a:pt x="54196" y="1095"/>
                    </a:lnTo>
                    <a:cubicBezTo>
                      <a:pt x="54318" y="882"/>
                      <a:pt x="54531" y="791"/>
                      <a:pt x="54774" y="791"/>
                    </a:cubicBezTo>
                    <a:lnTo>
                      <a:pt x="54774" y="31"/>
                    </a:lnTo>
                    <a:lnTo>
                      <a:pt x="54743" y="31"/>
                    </a:lnTo>
                    <a:lnTo>
                      <a:pt x="5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734;p60">
                <a:extLst>
                  <a:ext uri="{FF2B5EF4-FFF2-40B4-BE49-F238E27FC236}">
                    <a16:creationId xmlns:a16="http://schemas.microsoft.com/office/drawing/2014/main" id="{F9EBE05D-CB2D-E1FC-D7E8-E254B933A6D1}"/>
                  </a:ext>
                </a:extLst>
              </p:cNvPr>
              <p:cNvSpPr/>
              <p:nvPr/>
            </p:nvSpPr>
            <p:spPr>
              <a:xfrm>
                <a:off x="2534840" y="4470197"/>
                <a:ext cx="1118297" cy="367240"/>
              </a:xfrm>
              <a:custGeom>
                <a:avLst/>
                <a:gdLst/>
                <a:ahLst/>
                <a:cxnLst/>
                <a:rect l="l" t="t" r="r" b="b"/>
                <a:pathLst>
                  <a:path w="38786" h="12737" extrusionOk="0">
                    <a:moveTo>
                      <a:pt x="1095" y="0"/>
                    </a:moveTo>
                    <a:cubicBezTo>
                      <a:pt x="487" y="0"/>
                      <a:pt x="0" y="487"/>
                      <a:pt x="0" y="1095"/>
                    </a:cubicBezTo>
                    <a:lnTo>
                      <a:pt x="0" y="11642"/>
                    </a:lnTo>
                    <a:cubicBezTo>
                      <a:pt x="0" y="12250"/>
                      <a:pt x="487" y="12736"/>
                      <a:pt x="1095" y="12736"/>
                    </a:cubicBezTo>
                    <a:lnTo>
                      <a:pt x="38785" y="12736"/>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1735;p60">
                <a:extLst>
                  <a:ext uri="{FF2B5EF4-FFF2-40B4-BE49-F238E27FC236}">
                    <a16:creationId xmlns:a16="http://schemas.microsoft.com/office/drawing/2014/main" id="{63E4A552-1040-0E60-C8AA-A423B2FE9C92}"/>
                  </a:ext>
                </a:extLst>
              </p:cNvPr>
              <p:cNvSpPr/>
              <p:nvPr/>
            </p:nvSpPr>
            <p:spPr>
              <a:xfrm>
                <a:off x="2612832" y="4539424"/>
                <a:ext cx="982467" cy="9688"/>
              </a:xfrm>
              <a:custGeom>
                <a:avLst/>
                <a:gdLst/>
                <a:ahLst/>
                <a:cxnLst/>
                <a:rect l="l" t="t" r="r" b="b"/>
                <a:pathLst>
                  <a:path w="34075" h="336" extrusionOk="0">
                    <a:moveTo>
                      <a:pt x="17022" y="1"/>
                    </a:moveTo>
                    <a:lnTo>
                      <a:pt x="8512" y="61"/>
                    </a:lnTo>
                    <a:cubicBezTo>
                      <a:pt x="5654" y="61"/>
                      <a:pt x="2828" y="92"/>
                      <a:pt x="1" y="183"/>
                    </a:cubicBezTo>
                    <a:cubicBezTo>
                      <a:pt x="2828" y="244"/>
                      <a:pt x="5685" y="274"/>
                      <a:pt x="8512" y="305"/>
                    </a:cubicBezTo>
                    <a:lnTo>
                      <a:pt x="17022" y="335"/>
                    </a:lnTo>
                    <a:lnTo>
                      <a:pt x="25533" y="305"/>
                    </a:lnTo>
                    <a:lnTo>
                      <a:pt x="29789" y="244"/>
                    </a:lnTo>
                    <a:lnTo>
                      <a:pt x="34074" y="183"/>
                    </a:lnTo>
                    <a:lnTo>
                      <a:pt x="29789" y="92"/>
                    </a:lnTo>
                    <a:lnTo>
                      <a:pt x="25533" y="6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1736;p60">
                <a:extLst>
                  <a:ext uri="{FF2B5EF4-FFF2-40B4-BE49-F238E27FC236}">
                    <a16:creationId xmlns:a16="http://schemas.microsoft.com/office/drawing/2014/main" id="{A2375365-4FF5-EBCF-D8F7-2013AB902902}"/>
                  </a:ext>
                </a:extLst>
              </p:cNvPr>
              <p:cNvSpPr/>
              <p:nvPr/>
            </p:nvSpPr>
            <p:spPr>
              <a:xfrm>
                <a:off x="2612832" y="4573619"/>
                <a:ext cx="982467" cy="8794"/>
              </a:xfrm>
              <a:custGeom>
                <a:avLst/>
                <a:gdLst/>
                <a:ahLst/>
                <a:cxnLst/>
                <a:rect l="l" t="t" r="r" b="b"/>
                <a:pathLst>
                  <a:path w="34075" h="305" extrusionOk="0">
                    <a:moveTo>
                      <a:pt x="17022" y="0"/>
                    </a:moveTo>
                    <a:lnTo>
                      <a:pt x="8512" y="31"/>
                    </a:lnTo>
                    <a:cubicBezTo>
                      <a:pt x="5654" y="61"/>
                      <a:pt x="2828" y="91"/>
                      <a:pt x="1" y="152"/>
                    </a:cubicBezTo>
                    <a:cubicBezTo>
                      <a:pt x="2828" y="213"/>
                      <a:pt x="5685" y="243"/>
                      <a:pt x="8512" y="274"/>
                    </a:cubicBezTo>
                    <a:lnTo>
                      <a:pt x="17022" y="304"/>
                    </a:lnTo>
                    <a:lnTo>
                      <a:pt x="25533" y="274"/>
                    </a:lnTo>
                    <a:lnTo>
                      <a:pt x="29789" y="243"/>
                    </a:lnTo>
                    <a:lnTo>
                      <a:pt x="34074" y="152"/>
                    </a:lnTo>
                    <a:lnTo>
                      <a:pt x="29789" y="91"/>
                    </a:lnTo>
                    <a:lnTo>
                      <a:pt x="25533"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737;p60">
                <a:extLst>
                  <a:ext uri="{FF2B5EF4-FFF2-40B4-BE49-F238E27FC236}">
                    <a16:creationId xmlns:a16="http://schemas.microsoft.com/office/drawing/2014/main" id="{67CF2E41-E840-631B-BDB6-CD79F3892A51}"/>
                  </a:ext>
                </a:extLst>
              </p:cNvPr>
              <p:cNvSpPr/>
              <p:nvPr/>
            </p:nvSpPr>
            <p:spPr>
              <a:xfrm>
                <a:off x="2612832" y="4684913"/>
                <a:ext cx="982467" cy="9659"/>
              </a:xfrm>
              <a:custGeom>
                <a:avLst/>
                <a:gdLst/>
                <a:ahLst/>
                <a:cxnLst/>
                <a:rect l="l" t="t" r="r" b="b"/>
                <a:pathLst>
                  <a:path w="34075" h="335" extrusionOk="0">
                    <a:moveTo>
                      <a:pt x="17022" y="0"/>
                    </a:moveTo>
                    <a:lnTo>
                      <a:pt x="8512" y="61"/>
                    </a:lnTo>
                    <a:cubicBezTo>
                      <a:pt x="5654" y="61"/>
                      <a:pt x="2828" y="92"/>
                      <a:pt x="1" y="183"/>
                    </a:cubicBezTo>
                    <a:cubicBezTo>
                      <a:pt x="2828" y="244"/>
                      <a:pt x="5685" y="274"/>
                      <a:pt x="8512" y="304"/>
                    </a:cubicBezTo>
                    <a:lnTo>
                      <a:pt x="17022" y="335"/>
                    </a:lnTo>
                    <a:lnTo>
                      <a:pt x="25533" y="304"/>
                    </a:lnTo>
                    <a:lnTo>
                      <a:pt x="29789" y="244"/>
                    </a:lnTo>
                    <a:lnTo>
                      <a:pt x="34074" y="183"/>
                    </a:lnTo>
                    <a:lnTo>
                      <a:pt x="29789" y="92"/>
                    </a:lnTo>
                    <a:lnTo>
                      <a:pt x="25533" y="6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738;p60">
                <a:extLst>
                  <a:ext uri="{FF2B5EF4-FFF2-40B4-BE49-F238E27FC236}">
                    <a16:creationId xmlns:a16="http://schemas.microsoft.com/office/drawing/2014/main" id="{5F528B0A-0151-8EA4-3648-C57E2C7F16B3}"/>
                  </a:ext>
                </a:extLst>
              </p:cNvPr>
              <p:cNvSpPr/>
              <p:nvPr/>
            </p:nvSpPr>
            <p:spPr>
              <a:xfrm>
                <a:off x="2523451" y="4458808"/>
                <a:ext cx="1129686" cy="389123"/>
              </a:xfrm>
              <a:custGeom>
                <a:avLst/>
                <a:gdLst/>
                <a:ahLst/>
                <a:cxnLst/>
                <a:rect l="l" t="t" r="r" b="b"/>
                <a:pathLst>
                  <a:path w="39181" h="13496" extrusionOk="0">
                    <a:moveTo>
                      <a:pt x="1490" y="0"/>
                    </a:moveTo>
                    <a:cubicBezTo>
                      <a:pt x="669" y="0"/>
                      <a:pt x="0" y="669"/>
                      <a:pt x="0" y="1490"/>
                    </a:cubicBezTo>
                    <a:lnTo>
                      <a:pt x="0" y="12037"/>
                    </a:lnTo>
                    <a:cubicBezTo>
                      <a:pt x="0" y="12858"/>
                      <a:pt x="669" y="13496"/>
                      <a:pt x="1490" y="13496"/>
                    </a:cubicBezTo>
                    <a:lnTo>
                      <a:pt x="39180" y="13496"/>
                    </a:lnTo>
                    <a:lnTo>
                      <a:pt x="39180" y="12736"/>
                    </a:lnTo>
                    <a:lnTo>
                      <a:pt x="1490" y="12736"/>
                    </a:lnTo>
                    <a:cubicBezTo>
                      <a:pt x="1095" y="12736"/>
                      <a:pt x="760" y="12402"/>
                      <a:pt x="760" y="12007"/>
                    </a:cubicBezTo>
                    <a:lnTo>
                      <a:pt x="760" y="1459"/>
                    </a:lnTo>
                    <a:cubicBezTo>
                      <a:pt x="760" y="1095"/>
                      <a:pt x="1095" y="760"/>
                      <a:pt x="1490"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739;p60">
                <a:extLst>
                  <a:ext uri="{FF2B5EF4-FFF2-40B4-BE49-F238E27FC236}">
                    <a16:creationId xmlns:a16="http://schemas.microsoft.com/office/drawing/2014/main" id="{7DF3F88A-A179-9D1C-6204-C16892B75DA9}"/>
                  </a:ext>
                </a:extLst>
              </p:cNvPr>
              <p:cNvSpPr/>
              <p:nvPr/>
            </p:nvSpPr>
            <p:spPr>
              <a:xfrm>
                <a:off x="1027448" y="4598156"/>
                <a:ext cx="937777" cy="109564"/>
              </a:xfrm>
              <a:custGeom>
                <a:avLst/>
                <a:gdLst/>
                <a:ahLst/>
                <a:cxnLst/>
                <a:rect l="l" t="t" r="r" b="b"/>
                <a:pathLst>
                  <a:path w="32525" h="3800" extrusionOk="0">
                    <a:moveTo>
                      <a:pt x="1" y="0"/>
                    </a:moveTo>
                    <a:lnTo>
                      <a:pt x="1" y="3800"/>
                    </a:lnTo>
                    <a:lnTo>
                      <a:pt x="32524" y="3800"/>
                    </a:lnTo>
                    <a:lnTo>
                      <a:pt x="3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740;p60">
                <a:extLst>
                  <a:ext uri="{FF2B5EF4-FFF2-40B4-BE49-F238E27FC236}">
                    <a16:creationId xmlns:a16="http://schemas.microsoft.com/office/drawing/2014/main" id="{0290D5F7-6F86-9A74-96B7-22C061D5AA6C}"/>
                  </a:ext>
                </a:extLst>
              </p:cNvPr>
              <p:cNvSpPr/>
              <p:nvPr/>
            </p:nvSpPr>
            <p:spPr>
              <a:xfrm>
                <a:off x="2080872" y="4598156"/>
                <a:ext cx="326932" cy="109564"/>
              </a:xfrm>
              <a:custGeom>
                <a:avLst/>
                <a:gdLst/>
                <a:ahLst/>
                <a:cxnLst/>
                <a:rect l="l" t="t" r="r" b="b"/>
                <a:pathLst>
                  <a:path w="11339" h="3800" extrusionOk="0">
                    <a:moveTo>
                      <a:pt x="1" y="0"/>
                    </a:moveTo>
                    <a:lnTo>
                      <a:pt x="1" y="3800"/>
                    </a:lnTo>
                    <a:lnTo>
                      <a:pt x="11338" y="3800"/>
                    </a:lnTo>
                    <a:lnTo>
                      <a:pt x="113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741;p60">
                <a:extLst>
                  <a:ext uri="{FF2B5EF4-FFF2-40B4-BE49-F238E27FC236}">
                    <a16:creationId xmlns:a16="http://schemas.microsoft.com/office/drawing/2014/main" id="{C618D5DB-3BF2-802F-12C5-DE8429746581}"/>
                  </a:ext>
                </a:extLst>
              </p:cNvPr>
              <p:cNvSpPr/>
              <p:nvPr/>
            </p:nvSpPr>
            <p:spPr>
              <a:xfrm>
                <a:off x="714587" y="4848797"/>
                <a:ext cx="1926328" cy="294495"/>
              </a:xfrm>
              <a:custGeom>
                <a:avLst/>
                <a:gdLst/>
                <a:ahLst/>
                <a:cxnLst/>
                <a:rect l="l" t="t" r="r" b="b"/>
                <a:pathLst>
                  <a:path w="66811" h="10214" extrusionOk="0">
                    <a:moveTo>
                      <a:pt x="1490" y="0"/>
                    </a:moveTo>
                    <a:cubicBezTo>
                      <a:pt x="669" y="0"/>
                      <a:pt x="1" y="669"/>
                      <a:pt x="1" y="1459"/>
                    </a:cubicBezTo>
                    <a:lnTo>
                      <a:pt x="1" y="8754"/>
                    </a:lnTo>
                    <a:cubicBezTo>
                      <a:pt x="1" y="9545"/>
                      <a:pt x="669" y="10213"/>
                      <a:pt x="1490" y="10213"/>
                    </a:cubicBezTo>
                    <a:lnTo>
                      <a:pt x="66810" y="10213"/>
                    </a:lnTo>
                    <a:lnTo>
                      <a:pt x="66810" y="9453"/>
                    </a:lnTo>
                    <a:cubicBezTo>
                      <a:pt x="66415" y="9453"/>
                      <a:pt x="66111" y="9149"/>
                      <a:pt x="66111" y="8754"/>
                    </a:cubicBezTo>
                    <a:lnTo>
                      <a:pt x="66111" y="1459"/>
                    </a:lnTo>
                    <a:cubicBezTo>
                      <a:pt x="66111" y="1064"/>
                      <a:pt x="66415" y="760"/>
                      <a:pt x="66810" y="760"/>
                    </a:cubicBezTo>
                    <a:lnTo>
                      <a:pt x="6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742;p60">
                <a:extLst>
                  <a:ext uri="{FF2B5EF4-FFF2-40B4-BE49-F238E27FC236}">
                    <a16:creationId xmlns:a16="http://schemas.microsoft.com/office/drawing/2014/main" id="{A1EB0604-886B-B6FC-2D9F-EA4778F31D53}"/>
                  </a:ext>
                </a:extLst>
              </p:cNvPr>
              <p:cNvSpPr/>
              <p:nvPr/>
            </p:nvSpPr>
            <p:spPr>
              <a:xfrm>
                <a:off x="716346" y="5110827"/>
                <a:ext cx="1924569" cy="32465"/>
              </a:xfrm>
              <a:custGeom>
                <a:avLst/>
                <a:gdLst/>
                <a:ahLst/>
                <a:cxnLst/>
                <a:rect l="l" t="t" r="r" b="b"/>
                <a:pathLst>
                  <a:path w="66750" h="1126" extrusionOk="0">
                    <a:moveTo>
                      <a:pt x="0" y="1"/>
                    </a:moveTo>
                    <a:cubicBezTo>
                      <a:pt x="183" y="669"/>
                      <a:pt x="760" y="1095"/>
                      <a:pt x="1429" y="1125"/>
                    </a:cubicBezTo>
                    <a:lnTo>
                      <a:pt x="66749" y="1125"/>
                    </a:lnTo>
                    <a:lnTo>
                      <a:pt x="66749" y="365"/>
                    </a:lnTo>
                    <a:cubicBezTo>
                      <a:pt x="66506" y="335"/>
                      <a:pt x="66263" y="213"/>
                      <a:pt x="6614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743;p60">
                <a:extLst>
                  <a:ext uri="{FF2B5EF4-FFF2-40B4-BE49-F238E27FC236}">
                    <a16:creationId xmlns:a16="http://schemas.microsoft.com/office/drawing/2014/main" id="{222B19EB-8A05-CDB9-7D07-0F797AE1F304}"/>
                  </a:ext>
                </a:extLst>
              </p:cNvPr>
              <p:cNvSpPr/>
              <p:nvPr/>
            </p:nvSpPr>
            <p:spPr>
              <a:xfrm>
                <a:off x="716346" y="4847903"/>
                <a:ext cx="1924569" cy="31600"/>
              </a:xfrm>
              <a:custGeom>
                <a:avLst/>
                <a:gdLst/>
                <a:ahLst/>
                <a:cxnLst/>
                <a:rect l="l" t="t" r="r" b="b"/>
                <a:pathLst>
                  <a:path w="66750" h="1096" extrusionOk="0">
                    <a:moveTo>
                      <a:pt x="1429" y="1"/>
                    </a:moveTo>
                    <a:cubicBezTo>
                      <a:pt x="760" y="1"/>
                      <a:pt x="183" y="457"/>
                      <a:pt x="0" y="1095"/>
                    </a:cubicBezTo>
                    <a:lnTo>
                      <a:pt x="66172" y="1095"/>
                    </a:lnTo>
                    <a:cubicBezTo>
                      <a:pt x="66293" y="913"/>
                      <a:pt x="66506" y="791"/>
                      <a:pt x="66749" y="791"/>
                    </a:cubicBezTo>
                    <a:lnTo>
                      <a:pt x="66749" y="31"/>
                    </a:lnTo>
                    <a:lnTo>
                      <a:pt x="66719" y="31"/>
                    </a:lnTo>
                    <a:lnTo>
                      <a:pt x="6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744;p60">
                <a:extLst>
                  <a:ext uri="{FF2B5EF4-FFF2-40B4-BE49-F238E27FC236}">
                    <a16:creationId xmlns:a16="http://schemas.microsoft.com/office/drawing/2014/main" id="{544A8EA2-2220-5447-72BD-8905F903652F}"/>
                  </a:ext>
                </a:extLst>
              </p:cNvPr>
              <p:cNvSpPr/>
              <p:nvPr/>
            </p:nvSpPr>
            <p:spPr>
              <a:xfrm>
                <a:off x="2609343" y="4859321"/>
                <a:ext cx="1118297" cy="272582"/>
              </a:xfrm>
              <a:custGeom>
                <a:avLst/>
                <a:gdLst/>
                <a:ahLst/>
                <a:cxnLst/>
                <a:rect l="l" t="t" r="r" b="b"/>
                <a:pathLst>
                  <a:path w="38786" h="9454" extrusionOk="0">
                    <a:moveTo>
                      <a:pt x="1094" y="0"/>
                    </a:moveTo>
                    <a:cubicBezTo>
                      <a:pt x="486" y="0"/>
                      <a:pt x="0" y="486"/>
                      <a:pt x="0" y="1094"/>
                    </a:cubicBezTo>
                    <a:lnTo>
                      <a:pt x="0" y="8359"/>
                    </a:lnTo>
                    <a:cubicBezTo>
                      <a:pt x="0" y="8967"/>
                      <a:pt x="486" y="9453"/>
                      <a:pt x="1094" y="9453"/>
                    </a:cubicBezTo>
                    <a:lnTo>
                      <a:pt x="38785" y="9453"/>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745;p60">
                <a:extLst>
                  <a:ext uri="{FF2B5EF4-FFF2-40B4-BE49-F238E27FC236}">
                    <a16:creationId xmlns:a16="http://schemas.microsoft.com/office/drawing/2014/main" id="{8CEDEAEB-336A-B929-1C69-5A2148DF1652}"/>
                  </a:ext>
                </a:extLst>
              </p:cNvPr>
              <p:cNvSpPr/>
              <p:nvPr/>
            </p:nvSpPr>
            <p:spPr>
              <a:xfrm>
                <a:off x="2708354" y="4939936"/>
                <a:ext cx="982467" cy="9659"/>
              </a:xfrm>
              <a:custGeom>
                <a:avLst/>
                <a:gdLst/>
                <a:ahLst/>
                <a:cxnLst/>
                <a:rect l="l" t="t" r="r" b="b"/>
                <a:pathLst>
                  <a:path w="34075" h="335" extrusionOk="0">
                    <a:moveTo>
                      <a:pt x="17022" y="0"/>
                    </a:moveTo>
                    <a:lnTo>
                      <a:pt x="8512" y="31"/>
                    </a:lnTo>
                    <a:cubicBezTo>
                      <a:pt x="5685" y="61"/>
                      <a:pt x="2828" y="92"/>
                      <a:pt x="1" y="152"/>
                    </a:cubicBezTo>
                    <a:cubicBezTo>
                      <a:pt x="2828" y="213"/>
                      <a:pt x="5685" y="244"/>
                      <a:pt x="8512" y="274"/>
                    </a:cubicBezTo>
                    <a:lnTo>
                      <a:pt x="17022" y="335"/>
                    </a:lnTo>
                    <a:lnTo>
                      <a:pt x="25564" y="274"/>
                    </a:lnTo>
                    <a:lnTo>
                      <a:pt x="29819" y="244"/>
                    </a:lnTo>
                    <a:lnTo>
                      <a:pt x="34074" y="152"/>
                    </a:lnTo>
                    <a:lnTo>
                      <a:pt x="29819" y="92"/>
                    </a:lnTo>
                    <a:lnTo>
                      <a:pt x="25564"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746;p60">
                <a:extLst>
                  <a:ext uri="{FF2B5EF4-FFF2-40B4-BE49-F238E27FC236}">
                    <a16:creationId xmlns:a16="http://schemas.microsoft.com/office/drawing/2014/main" id="{644BE03F-EEB4-99FD-5AD2-ECC80AB94193}"/>
                  </a:ext>
                </a:extLst>
              </p:cNvPr>
              <p:cNvSpPr/>
              <p:nvPr/>
            </p:nvSpPr>
            <p:spPr>
              <a:xfrm>
                <a:off x="2633880" y="5004781"/>
                <a:ext cx="982439" cy="9688"/>
              </a:xfrm>
              <a:custGeom>
                <a:avLst/>
                <a:gdLst/>
                <a:ahLst/>
                <a:cxnLst/>
                <a:rect l="l" t="t" r="r" b="b"/>
                <a:pathLst>
                  <a:path w="34074" h="336" extrusionOk="0">
                    <a:moveTo>
                      <a:pt x="17022" y="1"/>
                    </a:moveTo>
                    <a:lnTo>
                      <a:pt x="8511" y="31"/>
                    </a:lnTo>
                    <a:cubicBezTo>
                      <a:pt x="5654" y="62"/>
                      <a:pt x="2827" y="92"/>
                      <a:pt x="0" y="153"/>
                    </a:cubicBezTo>
                    <a:cubicBezTo>
                      <a:pt x="2827" y="244"/>
                      <a:pt x="5684" y="274"/>
                      <a:pt x="8511" y="274"/>
                    </a:cubicBezTo>
                    <a:lnTo>
                      <a:pt x="17022" y="335"/>
                    </a:lnTo>
                    <a:lnTo>
                      <a:pt x="25533" y="274"/>
                    </a:lnTo>
                    <a:lnTo>
                      <a:pt x="29818" y="244"/>
                    </a:lnTo>
                    <a:lnTo>
                      <a:pt x="34074" y="153"/>
                    </a:lnTo>
                    <a:lnTo>
                      <a:pt x="29818" y="92"/>
                    </a:lnTo>
                    <a:lnTo>
                      <a:pt x="25533" y="3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1747;p60">
                <a:extLst>
                  <a:ext uri="{FF2B5EF4-FFF2-40B4-BE49-F238E27FC236}">
                    <a16:creationId xmlns:a16="http://schemas.microsoft.com/office/drawing/2014/main" id="{CAA4A6AF-082C-A3B0-EDBA-7C93C471DCDB}"/>
                  </a:ext>
                </a:extLst>
              </p:cNvPr>
              <p:cNvSpPr/>
              <p:nvPr/>
            </p:nvSpPr>
            <p:spPr>
              <a:xfrm>
                <a:off x="2693477" y="5046847"/>
                <a:ext cx="982439" cy="8794"/>
              </a:xfrm>
              <a:custGeom>
                <a:avLst/>
                <a:gdLst/>
                <a:ahLst/>
                <a:cxnLst/>
                <a:rect l="l" t="t" r="r" b="b"/>
                <a:pathLst>
                  <a:path w="34074" h="305" extrusionOk="0">
                    <a:moveTo>
                      <a:pt x="17052" y="1"/>
                    </a:moveTo>
                    <a:lnTo>
                      <a:pt x="8541" y="31"/>
                    </a:lnTo>
                    <a:cubicBezTo>
                      <a:pt x="5684" y="62"/>
                      <a:pt x="2857" y="92"/>
                      <a:pt x="0" y="153"/>
                    </a:cubicBezTo>
                    <a:cubicBezTo>
                      <a:pt x="2857" y="214"/>
                      <a:pt x="5684" y="244"/>
                      <a:pt x="8541" y="274"/>
                    </a:cubicBezTo>
                    <a:lnTo>
                      <a:pt x="17052" y="305"/>
                    </a:lnTo>
                    <a:lnTo>
                      <a:pt x="25563" y="274"/>
                    </a:lnTo>
                    <a:lnTo>
                      <a:pt x="29818" y="214"/>
                    </a:lnTo>
                    <a:lnTo>
                      <a:pt x="34074" y="153"/>
                    </a:lnTo>
                    <a:lnTo>
                      <a:pt x="29818" y="6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1748;p60">
                <a:extLst>
                  <a:ext uri="{FF2B5EF4-FFF2-40B4-BE49-F238E27FC236}">
                    <a16:creationId xmlns:a16="http://schemas.microsoft.com/office/drawing/2014/main" id="{87212122-063E-C740-666B-44F47E7521B0}"/>
                  </a:ext>
                </a:extLst>
              </p:cNvPr>
              <p:cNvSpPr/>
              <p:nvPr/>
            </p:nvSpPr>
            <p:spPr>
              <a:xfrm>
                <a:off x="2597926" y="4847903"/>
                <a:ext cx="1129715" cy="295389"/>
              </a:xfrm>
              <a:custGeom>
                <a:avLst/>
                <a:gdLst/>
                <a:ahLst/>
                <a:cxnLst/>
                <a:rect l="l" t="t" r="r" b="b"/>
                <a:pathLst>
                  <a:path w="39182" h="10245" extrusionOk="0">
                    <a:moveTo>
                      <a:pt x="1490" y="1"/>
                    </a:moveTo>
                    <a:cubicBezTo>
                      <a:pt x="670" y="1"/>
                      <a:pt x="1" y="670"/>
                      <a:pt x="1" y="1490"/>
                    </a:cubicBezTo>
                    <a:lnTo>
                      <a:pt x="1" y="8755"/>
                    </a:lnTo>
                    <a:cubicBezTo>
                      <a:pt x="1" y="9576"/>
                      <a:pt x="670" y="10214"/>
                      <a:pt x="1490" y="10244"/>
                    </a:cubicBezTo>
                    <a:lnTo>
                      <a:pt x="39181" y="10244"/>
                    </a:lnTo>
                    <a:lnTo>
                      <a:pt x="39181" y="9454"/>
                    </a:lnTo>
                    <a:lnTo>
                      <a:pt x="1490" y="9454"/>
                    </a:lnTo>
                    <a:cubicBezTo>
                      <a:pt x="1095" y="9454"/>
                      <a:pt x="791" y="9150"/>
                      <a:pt x="791" y="8755"/>
                    </a:cubicBezTo>
                    <a:lnTo>
                      <a:pt x="791" y="1490"/>
                    </a:lnTo>
                    <a:cubicBezTo>
                      <a:pt x="791" y="1095"/>
                      <a:pt x="1095" y="761"/>
                      <a:pt x="1490" y="761"/>
                    </a:cubicBezTo>
                    <a:lnTo>
                      <a:pt x="39181" y="761"/>
                    </a:lnTo>
                    <a:lnTo>
                      <a:pt x="39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1749;p60">
                <a:extLst>
                  <a:ext uri="{FF2B5EF4-FFF2-40B4-BE49-F238E27FC236}">
                    <a16:creationId xmlns:a16="http://schemas.microsoft.com/office/drawing/2014/main" id="{0C57C736-87B4-F68F-713B-B94041058553}"/>
                  </a:ext>
                </a:extLst>
              </p:cNvPr>
              <p:cNvSpPr/>
              <p:nvPr/>
            </p:nvSpPr>
            <p:spPr>
              <a:xfrm>
                <a:off x="2155376" y="4879475"/>
                <a:ext cx="326903" cy="232246"/>
              </a:xfrm>
              <a:custGeom>
                <a:avLst/>
                <a:gdLst/>
                <a:ahLst/>
                <a:cxnLst/>
                <a:rect l="l" t="t" r="r" b="b"/>
                <a:pathLst>
                  <a:path w="11338" h="8055" extrusionOk="0">
                    <a:moveTo>
                      <a:pt x="0" y="0"/>
                    </a:moveTo>
                    <a:lnTo>
                      <a:pt x="0" y="8055"/>
                    </a:lnTo>
                    <a:lnTo>
                      <a:pt x="11338" y="8055"/>
                    </a:lnTo>
                    <a:lnTo>
                      <a:pt x="11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750;p60">
                <a:extLst>
                  <a:ext uri="{FF2B5EF4-FFF2-40B4-BE49-F238E27FC236}">
                    <a16:creationId xmlns:a16="http://schemas.microsoft.com/office/drawing/2014/main" id="{DA5CDA24-89D9-4C36-C568-96916EE71CA0}"/>
                  </a:ext>
                </a:extLst>
              </p:cNvPr>
              <p:cNvSpPr/>
              <p:nvPr/>
            </p:nvSpPr>
            <p:spPr>
              <a:xfrm>
                <a:off x="2155376" y="5111720"/>
                <a:ext cx="332179" cy="31572"/>
              </a:xfrm>
              <a:custGeom>
                <a:avLst/>
                <a:gdLst/>
                <a:ahLst/>
                <a:cxnLst/>
                <a:rect l="l" t="t" r="r" b="b"/>
                <a:pathLst>
                  <a:path w="11521" h="1095" extrusionOk="0">
                    <a:moveTo>
                      <a:pt x="0" y="0"/>
                    </a:moveTo>
                    <a:lnTo>
                      <a:pt x="152" y="1094"/>
                    </a:lnTo>
                    <a:lnTo>
                      <a:pt x="11520" y="1094"/>
                    </a:lnTo>
                    <a:lnTo>
                      <a:pt x="113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751;p60">
                <a:extLst>
                  <a:ext uri="{FF2B5EF4-FFF2-40B4-BE49-F238E27FC236}">
                    <a16:creationId xmlns:a16="http://schemas.microsoft.com/office/drawing/2014/main" id="{E38A6891-EF16-0A2C-D2E4-5B21C6C02F51}"/>
                  </a:ext>
                </a:extLst>
              </p:cNvPr>
              <p:cNvSpPr/>
              <p:nvPr/>
            </p:nvSpPr>
            <p:spPr>
              <a:xfrm>
                <a:off x="2155376" y="4847903"/>
                <a:ext cx="336562" cy="31600"/>
              </a:xfrm>
              <a:custGeom>
                <a:avLst/>
                <a:gdLst/>
                <a:ahLst/>
                <a:cxnLst/>
                <a:rect l="l" t="t" r="r" b="b"/>
                <a:pathLst>
                  <a:path w="11673" h="1096" extrusionOk="0">
                    <a:moveTo>
                      <a:pt x="335" y="1"/>
                    </a:moveTo>
                    <a:lnTo>
                      <a:pt x="0" y="1095"/>
                    </a:lnTo>
                    <a:lnTo>
                      <a:pt x="11338" y="1095"/>
                    </a:lnTo>
                    <a:lnTo>
                      <a:pt x="116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1752;p60">
              <a:extLst>
                <a:ext uri="{FF2B5EF4-FFF2-40B4-BE49-F238E27FC236}">
                  <a16:creationId xmlns:a16="http://schemas.microsoft.com/office/drawing/2014/main" id="{DFDA8535-0BDC-1AE9-0E84-91E4137FBD24}"/>
                </a:ext>
              </a:extLst>
            </p:cNvPr>
            <p:cNvGrpSpPr/>
            <p:nvPr/>
          </p:nvGrpSpPr>
          <p:grpSpPr>
            <a:xfrm>
              <a:off x="105500" y="3509671"/>
              <a:ext cx="991233" cy="1633621"/>
              <a:chOff x="105500" y="3509671"/>
              <a:chExt cx="991233" cy="1633621"/>
            </a:xfrm>
          </p:grpSpPr>
          <p:sp>
            <p:nvSpPr>
              <p:cNvPr id="699" name="Google Shape;1753;p60">
                <a:extLst>
                  <a:ext uri="{FF2B5EF4-FFF2-40B4-BE49-F238E27FC236}">
                    <a16:creationId xmlns:a16="http://schemas.microsoft.com/office/drawing/2014/main" id="{B7B318D0-8966-212C-1E3B-0591DAEBEA27}"/>
                  </a:ext>
                </a:extLst>
              </p:cNvPr>
              <p:cNvSpPr/>
              <p:nvPr/>
            </p:nvSpPr>
            <p:spPr>
              <a:xfrm>
                <a:off x="789955" y="4879475"/>
                <a:ext cx="58761" cy="232246"/>
              </a:xfrm>
              <a:custGeom>
                <a:avLst/>
                <a:gdLst/>
                <a:ahLst/>
                <a:cxnLst/>
                <a:rect l="l" t="t" r="r" b="b"/>
                <a:pathLst>
                  <a:path w="2038" h="8055" extrusionOk="0">
                    <a:moveTo>
                      <a:pt x="1" y="0"/>
                    </a:moveTo>
                    <a:lnTo>
                      <a:pt x="1" y="8055"/>
                    </a:lnTo>
                    <a:lnTo>
                      <a:pt x="2037" y="8055"/>
                    </a:lnTo>
                    <a:lnTo>
                      <a:pt x="2037" y="0"/>
                    </a:lnTo>
                    <a:close/>
                  </a:path>
                </a:pathLst>
              </a:custGeom>
              <a:solidFill>
                <a:srgbClr val="FCAB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1754;p60">
                <a:extLst>
                  <a:ext uri="{FF2B5EF4-FFF2-40B4-BE49-F238E27FC236}">
                    <a16:creationId xmlns:a16="http://schemas.microsoft.com/office/drawing/2014/main" id="{53FF097A-4EFF-5CDF-B989-95913334F8EF}"/>
                  </a:ext>
                </a:extLst>
              </p:cNvPr>
              <p:cNvSpPr/>
              <p:nvPr/>
            </p:nvSpPr>
            <p:spPr>
              <a:xfrm>
                <a:off x="789955" y="5111720"/>
                <a:ext cx="63143" cy="31572"/>
              </a:xfrm>
              <a:custGeom>
                <a:avLst/>
                <a:gdLst/>
                <a:ahLst/>
                <a:cxnLst/>
                <a:rect l="l" t="t" r="r" b="b"/>
                <a:pathLst>
                  <a:path w="2190" h="1095" extrusionOk="0">
                    <a:moveTo>
                      <a:pt x="1" y="0"/>
                    </a:moveTo>
                    <a:lnTo>
                      <a:pt x="153" y="1094"/>
                    </a:lnTo>
                    <a:lnTo>
                      <a:pt x="2189" y="1094"/>
                    </a:lnTo>
                    <a:lnTo>
                      <a:pt x="2037" y="0"/>
                    </a:lnTo>
                    <a:close/>
                  </a:path>
                </a:pathLst>
              </a:custGeom>
              <a:solidFill>
                <a:srgbClr val="FC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1755;p60">
                <a:extLst>
                  <a:ext uri="{FF2B5EF4-FFF2-40B4-BE49-F238E27FC236}">
                    <a16:creationId xmlns:a16="http://schemas.microsoft.com/office/drawing/2014/main" id="{3DAC7FBC-1320-87A5-D847-77E0C9516FB9}"/>
                  </a:ext>
                </a:extLst>
              </p:cNvPr>
              <p:cNvSpPr/>
              <p:nvPr/>
            </p:nvSpPr>
            <p:spPr>
              <a:xfrm>
                <a:off x="789955" y="4847903"/>
                <a:ext cx="68391" cy="31600"/>
              </a:xfrm>
              <a:custGeom>
                <a:avLst/>
                <a:gdLst/>
                <a:ahLst/>
                <a:cxnLst/>
                <a:rect l="l" t="t" r="r" b="b"/>
                <a:pathLst>
                  <a:path w="2372" h="1096" extrusionOk="0">
                    <a:moveTo>
                      <a:pt x="335" y="1"/>
                    </a:moveTo>
                    <a:lnTo>
                      <a:pt x="1" y="1095"/>
                    </a:lnTo>
                    <a:lnTo>
                      <a:pt x="2068" y="1095"/>
                    </a:lnTo>
                    <a:lnTo>
                      <a:pt x="2372" y="1"/>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1756;p60">
                <a:extLst>
                  <a:ext uri="{FF2B5EF4-FFF2-40B4-BE49-F238E27FC236}">
                    <a16:creationId xmlns:a16="http://schemas.microsoft.com/office/drawing/2014/main" id="{14B29F35-DA3A-F2DC-C3EB-95E2C543B319}"/>
                  </a:ext>
                </a:extLst>
              </p:cNvPr>
              <p:cNvSpPr/>
              <p:nvPr/>
            </p:nvSpPr>
            <p:spPr>
              <a:xfrm>
                <a:off x="210681" y="3654295"/>
                <a:ext cx="780871" cy="1345267"/>
              </a:xfrm>
              <a:custGeom>
                <a:avLst/>
                <a:gdLst/>
                <a:ahLst/>
                <a:cxnLst/>
                <a:rect l="l" t="t" r="r" b="b"/>
                <a:pathLst>
                  <a:path w="27083" h="46658" extrusionOk="0">
                    <a:moveTo>
                      <a:pt x="0" y="0"/>
                    </a:moveTo>
                    <a:lnTo>
                      <a:pt x="0" y="3101"/>
                    </a:lnTo>
                    <a:cubicBezTo>
                      <a:pt x="0" y="12037"/>
                      <a:pt x="5714" y="19575"/>
                      <a:pt x="10061" y="22675"/>
                    </a:cubicBezTo>
                    <a:cubicBezTo>
                      <a:pt x="10456" y="23010"/>
                      <a:pt x="10456" y="23618"/>
                      <a:pt x="10061" y="23952"/>
                    </a:cubicBezTo>
                    <a:cubicBezTo>
                      <a:pt x="5714" y="27052"/>
                      <a:pt x="0" y="34590"/>
                      <a:pt x="0" y="43527"/>
                    </a:cubicBezTo>
                    <a:lnTo>
                      <a:pt x="0" y="46657"/>
                    </a:lnTo>
                    <a:lnTo>
                      <a:pt x="27083" y="46657"/>
                    </a:lnTo>
                    <a:lnTo>
                      <a:pt x="27083" y="43527"/>
                    </a:lnTo>
                    <a:cubicBezTo>
                      <a:pt x="27083" y="34590"/>
                      <a:pt x="21368" y="27052"/>
                      <a:pt x="17022" y="23952"/>
                    </a:cubicBezTo>
                    <a:cubicBezTo>
                      <a:pt x="16627" y="23618"/>
                      <a:pt x="16627" y="23010"/>
                      <a:pt x="17022" y="22675"/>
                    </a:cubicBezTo>
                    <a:cubicBezTo>
                      <a:pt x="21368" y="19575"/>
                      <a:pt x="27083" y="12037"/>
                      <a:pt x="27083" y="3101"/>
                    </a:cubicBezTo>
                    <a:lnTo>
                      <a:pt x="27083"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1757;p60">
                <a:extLst>
                  <a:ext uri="{FF2B5EF4-FFF2-40B4-BE49-F238E27FC236}">
                    <a16:creationId xmlns:a16="http://schemas.microsoft.com/office/drawing/2014/main" id="{87617EA0-F2FA-0F05-46D7-569CB413C406}"/>
                  </a:ext>
                </a:extLst>
              </p:cNvPr>
              <p:cNvSpPr/>
              <p:nvPr/>
            </p:nvSpPr>
            <p:spPr>
              <a:xfrm>
                <a:off x="265895" y="3945244"/>
                <a:ext cx="670442" cy="1054318"/>
              </a:xfrm>
              <a:custGeom>
                <a:avLst/>
                <a:gdLst/>
                <a:ahLst/>
                <a:cxnLst/>
                <a:rect l="l" t="t" r="r" b="b"/>
                <a:pathLst>
                  <a:path w="23253" h="36567" extrusionOk="0">
                    <a:moveTo>
                      <a:pt x="21946" y="1"/>
                    </a:moveTo>
                    <a:lnTo>
                      <a:pt x="21946" y="1"/>
                    </a:lnTo>
                    <a:cubicBezTo>
                      <a:pt x="21490" y="92"/>
                      <a:pt x="21034" y="213"/>
                      <a:pt x="20578" y="396"/>
                    </a:cubicBezTo>
                    <a:cubicBezTo>
                      <a:pt x="18511" y="1247"/>
                      <a:pt x="17052" y="3466"/>
                      <a:pt x="14955" y="4256"/>
                    </a:cubicBezTo>
                    <a:cubicBezTo>
                      <a:pt x="14286" y="4499"/>
                      <a:pt x="13587" y="4651"/>
                      <a:pt x="12857" y="4681"/>
                    </a:cubicBezTo>
                    <a:cubicBezTo>
                      <a:pt x="12265" y="4736"/>
                      <a:pt x="11679" y="4760"/>
                      <a:pt x="11098" y="4760"/>
                    </a:cubicBezTo>
                    <a:cubicBezTo>
                      <a:pt x="8761" y="4760"/>
                      <a:pt x="6502" y="4366"/>
                      <a:pt x="4164" y="3952"/>
                    </a:cubicBezTo>
                    <a:cubicBezTo>
                      <a:pt x="3942" y="3907"/>
                      <a:pt x="3703" y="3879"/>
                      <a:pt x="3460" y="3879"/>
                    </a:cubicBezTo>
                    <a:cubicBezTo>
                      <a:pt x="3371" y="3879"/>
                      <a:pt x="3281" y="3883"/>
                      <a:pt x="3192" y="3891"/>
                    </a:cubicBezTo>
                    <a:cubicBezTo>
                      <a:pt x="4620" y="6384"/>
                      <a:pt x="6505" y="8572"/>
                      <a:pt x="8754" y="10396"/>
                    </a:cubicBezTo>
                    <a:cubicBezTo>
                      <a:pt x="9210" y="10821"/>
                      <a:pt x="9635" y="11308"/>
                      <a:pt x="10000" y="11855"/>
                    </a:cubicBezTo>
                    <a:cubicBezTo>
                      <a:pt x="10213" y="12341"/>
                      <a:pt x="10091" y="13192"/>
                      <a:pt x="10487" y="13223"/>
                    </a:cubicBezTo>
                    <a:cubicBezTo>
                      <a:pt x="10882" y="13223"/>
                      <a:pt x="10942" y="13739"/>
                      <a:pt x="10942" y="14651"/>
                    </a:cubicBezTo>
                    <a:cubicBezTo>
                      <a:pt x="10942" y="15320"/>
                      <a:pt x="10882" y="17326"/>
                      <a:pt x="10882" y="18511"/>
                    </a:cubicBezTo>
                    <a:cubicBezTo>
                      <a:pt x="10758" y="18960"/>
                      <a:pt x="11193" y="19188"/>
                      <a:pt x="11622" y="19188"/>
                    </a:cubicBezTo>
                    <a:cubicBezTo>
                      <a:pt x="12036" y="19188"/>
                      <a:pt x="12445" y="18975"/>
                      <a:pt x="12341" y="18542"/>
                    </a:cubicBezTo>
                    <a:lnTo>
                      <a:pt x="12341" y="14773"/>
                    </a:lnTo>
                    <a:cubicBezTo>
                      <a:pt x="12310" y="13527"/>
                      <a:pt x="12645" y="13344"/>
                      <a:pt x="12979" y="13192"/>
                    </a:cubicBezTo>
                    <a:cubicBezTo>
                      <a:pt x="13344" y="13071"/>
                      <a:pt x="13313" y="12189"/>
                      <a:pt x="13374" y="11764"/>
                    </a:cubicBezTo>
                    <a:cubicBezTo>
                      <a:pt x="13435" y="11308"/>
                      <a:pt x="14408" y="10487"/>
                      <a:pt x="14408" y="10487"/>
                    </a:cubicBezTo>
                    <a:cubicBezTo>
                      <a:pt x="16930" y="8572"/>
                      <a:pt x="20183" y="4773"/>
                      <a:pt x="21946" y="1"/>
                    </a:cubicBezTo>
                    <a:close/>
                    <a:moveTo>
                      <a:pt x="11847" y="22221"/>
                    </a:moveTo>
                    <a:cubicBezTo>
                      <a:pt x="11703" y="22221"/>
                      <a:pt x="11560" y="22279"/>
                      <a:pt x="11459" y="22402"/>
                    </a:cubicBezTo>
                    <a:cubicBezTo>
                      <a:pt x="11155" y="22767"/>
                      <a:pt x="11398" y="23284"/>
                      <a:pt x="11854" y="23314"/>
                    </a:cubicBezTo>
                    <a:cubicBezTo>
                      <a:pt x="12189" y="23284"/>
                      <a:pt x="12432" y="23010"/>
                      <a:pt x="12401" y="22676"/>
                    </a:cubicBezTo>
                    <a:cubicBezTo>
                      <a:pt x="12344" y="22388"/>
                      <a:pt x="12093" y="22221"/>
                      <a:pt x="11847" y="22221"/>
                    </a:cubicBezTo>
                    <a:close/>
                    <a:moveTo>
                      <a:pt x="9834" y="22667"/>
                    </a:moveTo>
                    <a:cubicBezTo>
                      <a:pt x="9323" y="22667"/>
                      <a:pt x="9050" y="23280"/>
                      <a:pt x="9392" y="23679"/>
                    </a:cubicBezTo>
                    <a:cubicBezTo>
                      <a:pt x="9516" y="23823"/>
                      <a:pt x="9678" y="23887"/>
                      <a:pt x="9839" y="23887"/>
                    </a:cubicBezTo>
                    <a:cubicBezTo>
                      <a:pt x="10151" y="23887"/>
                      <a:pt x="10456" y="23645"/>
                      <a:pt x="10456" y="23284"/>
                    </a:cubicBezTo>
                    <a:cubicBezTo>
                      <a:pt x="10487" y="22980"/>
                      <a:pt x="10243" y="22706"/>
                      <a:pt x="9970" y="22676"/>
                    </a:cubicBezTo>
                    <a:lnTo>
                      <a:pt x="9939" y="22676"/>
                    </a:lnTo>
                    <a:cubicBezTo>
                      <a:pt x="9903" y="22670"/>
                      <a:pt x="9868" y="22667"/>
                      <a:pt x="9834" y="22667"/>
                    </a:cubicBezTo>
                    <a:close/>
                    <a:moveTo>
                      <a:pt x="11821" y="24699"/>
                    </a:moveTo>
                    <a:cubicBezTo>
                      <a:pt x="11140" y="24699"/>
                      <a:pt x="10487" y="25222"/>
                      <a:pt x="10487" y="26019"/>
                    </a:cubicBezTo>
                    <a:cubicBezTo>
                      <a:pt x="10426" y="26718"/>
                      <a:pt x="10942" y="27296"/>
                      <a:pt x="11642" y="27357"/>
                    </a:cubicBezTo>
                    <a:lnTo>
                      <a:pt x="11642" y="27326"/>
                    </a:lnTo>
                    <a:cubicBezTo>
                      <a:pt x="11713" y="27337"/>
                      <a:pt x="11783" y="27342"/>
                      <a:pt x="11851" y="27342"/>
                    </a:cubicBezTo>
                    <a:cubicBezTo>
                      <a:pt x="12942" y="27342"/>
                      <a:pt x="13571" y="26026"/>
                      <a:pt x="12827" y="25168"/>
                    </a:cubicBezTo>
                    <a:cubicBezTo>
                      <a:pt x="12544" y="24844"/>
                      <a:pt x="12179" y="24699"/>
                      <a:pt x="11821" y="24699"/>
                    </a:cubicBezTo>
                    <a:close/>
                    <a:moveTo>
                      <a:pt x="3473" y="24060"/>
                    </a:moveTo>
                    <a:cubicBezTo>
                      <a:pt x="3016" y="24060"/>
                      <a:pt x="2572" y="24340"/>
                      <a:pt x="2401" y="24834"/>
                    </a:cubicBezTo>
                    <a:cubicBezTo>
                      <a:pt x="851" y="28177"/>
                      <a:pt x="30" y="31825"/>
                      <a:pt x="0" y="35533"/>
                    </a:cubicBezTo>
                    <a:lnTo>
                      <a:pt x="0" y="36566"/>
                    </a:lnTo>
                    <a:lnTo>
                      <a:pt x="23253" y="36566"/>
                    </a:lnTo>
                    <a:lnTo>
                      <a:pt x="23253" y="35533"/>
                    </a:lnTo>
                    <a:cubicBezTo>
                      <a:pt x="23253" y="33831"/>
                      <a:pt x="23070" y="32129"/>
                      <a:pt x="22736" y="30457"/>
                    </a:cubicBezTo>
                    <a:cubicBezTo>
                      <a:pt x="22634" y="29845"/>
                      <a:pt x="22104" y="29404"/>
                      <a:pt x="21522" y="29404"/>
                    </a:cubicBezTo>
                    <a:cubicBezTo>
                      <a:pt x="21411" y="29404"/>
                      <a:pt x="21298" y="29420"/>
                      <a:pt x="21186" y="29454"/>
                    </a:cubicBezTo>
                    <a:cubicBezTo>
                      <a:pt x="21034" y="29515"/>
                      <a:pt x="20912" y="29545"/>
                      <a:pt x="20791" y="29606"/>
                    </a:cubicBezTo>
                    <a:cubicBezTo>
                      <a:pt x="19919" y="29835"/>
                      <a:pt x="19047" y="29943"/>
                      <a:pt x="18161" y="29943"/>
                    </a:cubicBezTo>
                    <a:cubicBezTo>
                      <a:pt x="17874" y="29943"/>
                      <a:pt x="17586" y="29932"/>
                      <a:pt x="17295" y="29910"/>
                    </a:cubicBezTo>
                    <a:cubicBezTo>
                      <a:pt x="15654" y="29849"/>
                      <a:pt x="14012" y="29606"/>
                      <a:pt x="12401" y="29180"/>
                    </a:cubicBezTo>
                    <a:cubicBezTo>
                      <a:pt x="11307" y="28846"/>
                      <a:pt x="10274" y="28420"/>
                      <a:pt x="9271" y="27904"/>
                    </a:cubicBezTo>
                    <a:cubicBezTo>
                      <a:pt x="7447" y="26931"/>
                      <a:pt x="5775" y="25746"/>
                      <a:pt x="4255" y="24378"/>
                    </a:cubicBezTo>
                    <a:cubicBezTo>
                      <a:pt x="4027" y="24161"/>
                      <a:pt x="3748" y="24060"/>
                      <a:pt x="3473" y="240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1758;p60">
                <a:extLst>
                  <a:ext uri="{FF2B5EF4-FFF2-40B4-BE49-F238E27FC236}">
                    <a16:creationId xmlns:a16="http://schemas.microsoft.com/office/drawing/2014/main" id="{67880395-B076-C626-2920-EB12B7A84211}"/>
                  </a:ext>
                </a:extLst>
              </p:cNvPr>
              <p:cNvSpPr/>
              <p:nvPr/>
            </p:nvSpPr>
            <p:spPr>
              <a:xfrm>
                <a:off x="752271" y="3948761"/>
                <a:ext cx="134129" cy="99933"/>
              </a:xfrm>
              <a:custGeom>
                <a:avLst/>
                <a:gdLst/>
                <a:ahLst/>
                <a:cxnLst/>
                <a:rect l="l" t="t" r="r" b="b"/>
                <a:pathLst>
                  <a:path w="4652" h="3466" extrusionOk="0">
                    <a:moveTo>
                      <a:pt x="4651" y="0"/>
                    </a:moveTo>
                    <a:lnTo>
                      <a:pt x="4651" y="0"/>
                    </a:lnTo>
                    <a:cubicBezTo>
                      <a:pt x="4317" y="61"/>
                      <a:pt x="4013" y="152"/>
                      <a:pt x="3709" y="274"/>
                    </a:cubicBezTo>
                    <a:cubicBezTo>
                      <a:pt x="2341" y="882"/>
                      <a:pt x="1216" y="2067"/>
                      <a:pt x="1" y="3009"/>
                    </a:cubicBezTo>
                    <a:cubicBezTo>
                      <a:pt x="426" y="3313"/>
                      <a:pt x="943" y="3465"/>
                      <a:pt x="1460" y="3465"/>
                    </a:cubicBezTo>
                    <a:cubicBezTo>
                      <a:pt x="2645" y="3435"/>
                      <a:pt x="3679" y="2675"/>
                      <a:pt x="4074" y="1581"/>
                    </a:cubicBezTo>
                    <a:cubicBezTo>
                      <a:pt x="4286" y="1064"/>
                      <a:pt x="4469" y="517"/>
                      <a:pt x="4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1759;p60">
                <a:extLst>
                  <a:ext uri="{FF2B5EF4-FFF2-40B4-BE49-F238E27FC236}">
                    <a16:creationId xmlns:a16="http://schemas.microsoft.com/office/drawing/2014/main" id="{6A599B26-426C-BFD6-C904-9D69E18AD13D}"/>
                  </a:ext>
                </a:extLst>
              </p:cNvPr>
              <p:cNvSpPr/>
              <p:nvPr/>
            </p:nvSpPr>
            <p:spPr>
              <a:xfrm>
                <a:off x="247471" y="3654295"/>
                <a:ext cx="321655" cy="1345267"/>
              </a:xfrm>
              <a:custGeom>
                <a:avLst/>
                <a:gdLst/>
                <a:ahLst/>
                <a:cxnLst/>
                <a:rect l="l" t="t" r="r" b="b"/>
                <a:pathLst>
                  <a:path w="11156" h="46658" extrusionOk="0">
                    <a:moveTo>
                      <a:pt x="1" y="0"/>
                    </a:moveTo>
                    <a:lnTo>
                      <a:pt x="1" y="3131"/>
                    </a:lnTo>
                    <a:cubicBezTo>
                      <a:pt x="1" y="12037"/>
                      <a:pt x="5168" y="19605"/>
                      <a:pt x="9119" y="22706"/>
                    </a:cubicBezTo>
                    <a:cubicBezTo>
                      <a:pt x="9515" y="23040"/>
                      <a:pt x="9515" y="23648"/>
                      <a:pt x="9119" y="23982"/>
                    </a:cubicBezTo>
                    <a:cubicBezTo>
                      <a:pt x="5168" y="27083"/>
                      <a:pt x="1" y="34621"/>
                      <a:pt x="1" y="43557"/>
                    </a:cubicBezTo>
                    <a:lnTo>
                      <a:pt x="1" y="46657"/>
                    </a:lnTo>
                    <a:lnTo>
                      <a:pt x="3587" y="46657"/>
                    </a:lnTo>
                    <a:lnTo>
                      <a:pt x="3587" y="43557"/>
                    </a:lnTo>
                    <a:cubicBezTo>
                      <a:pt x="3587" y="36992"/>
                      <a:pt x="5411" y="31156"/>
                      <a:pt x="7569" y="27295"/>
                    </a:cubicBezTo>
                    <a:cubicBezTo>
                      <a:pt x="7622" y="27163"/>
                      <a:pt x="7790" y="27077"/>
                      <a:pt x="7953" y="27077"/>
                    </a:cubicBezTo>
                    <a:cubicBezTo>
                      <a:pt x="7978" y="27077"/>
                      <a:pt x="8002" y="27079"/>
                      <a:pt x="8025" y="27083"/>
                    </a:cubicBezTo>
                    <a:cubicBezTo>
                      <a:pt x="8360" y="27143"/>
                      <a:pt x="8512" y="27539"/>
                      <a:pt x="8360" y="27843"/>
                    </a:cubicBezTo>
                    <a:cubicBezTo>
                      <a:pt x="6171" y="32797"/>
                      <a:pt x="5077" y="38147"/>
                      <a:pt x="5107" y="43557"/>
                    </a:cubicBezTo>
                    <a:lnTo>
                      <a:pt x="5107" y="46657"/>
                    </a:lnTo>
                    <a:lnTo>
                      <a:pt x="7265" y="46657"/>
                    </a:lnTo>
                    <a:lnTo>
                      <a:pt x="7265" y="43557"/>
                    </a:lnTo>
                    <a:cubicBezTo>
                      <a:pt x="7265" y="34621"/>
                      <a:pt x="9393" y="27083"/>
                      <a:pt x="11004" y="23982"/>
                    </a:cubicBezTo>
                    <a:cubicBezTo>
                      <a:pt x="11156" y="23557"/>
                      <a:pt x="11156" y="23101"/>
                      <a:pt x="10974" y="22675"/>
                    </a:cubicBezTo>
                    <a:cubicBezTo>
                      <a:pt x="9363" y="19575"/>
                      <a:pt x="7265" y="12037"/>
                      <a:pt x="7265" y="3101"/>
                    </a:cubicBezTo>
                    <a:lnTo>
                      <a:pt x="7265" y="0"/>
                    </a:lnTo>
                    <a:lnTo>
                      <a:pt x="5107" y="0"/>
                    </a:lnTo>
                    <a:lnTo>
                      <a:pt x="5107" y="3101"/>
                    </a:lnTo>
                    <a:cubicBezTo>
                      <a:pt x="5107" y="7477"/>
                      <a:pt x="5806" y="11824"/>
                      <a:pt x="7204" y="15988"/>
                    </a:cubicBezTo>
                    <a:cubicBezTo>
                      <a:pt x="7351" y="16341"/>
                      <a:pt x="7101" y="16750"/>
                      <a:pt x="6700" y="16750"/>
                    </a:cubicBezTo>
                    <a:cubicBezTo>
                      <a:pt x="6686" y="16750"/>
                      <a:pt x="6672" y="16749"/>
                      <a:pt x="6657" y="16748"/>
                    </a:cubicBezTo>
                    <a:cubicBezTo>
                      <a:pt x="6475" y="16718"/>
                      <a:pt x="6353" y="16596"/>
                      <a:pt x="6293" y="16444"/>
                    </a:cubicBezTo>
                    <a:cubicBezTo>
                      <a:pt x="4499" y="12219"/>
                      <a:pt x="3557" y="7690"/>
                      <a:pt x="3557" y="3131"/>
                    </a:cubicBezTo>
                    <a:lnTo>
                      <a:pt x="355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1760;p60">
                <a:extLst>
                  <a:ext uri="{FF2B5EF4-FFF2-40B4-BE49-F238E27FC236}">
                    <a16:creationId xmlns:a16="http://schemas.microsoft.com/office/drawing/2014/main" id="{723DA3CC-D7D0-5EA7-86F6-641AE76E598D}"/>
                  </a:ext>
                </a:extLst>
              </p:cNvPr>
              <p:cNvSpPr/>
              <p:nvPr/>
            </p:nvSpPr>
            <p:spPr>
              <a:xfrm>
                <a:off x="357900" y="4057950"/>
                <a:ext cx="210362" cy="268546"/>
              </a:xfrm>
              <a:custGeom>
                <a:avLst/>
                <a:gdLst/>
                <a:ahLst/>
                <a:cxnLst/>
                <a:rect l="l" t="t" r="r" b="b"/>
                <a:pathLst>
                  <a:path w="7296" h="9314" extrusionOk="0">
                    <a:moveTo>
                      <a:pt x="264" y="1"/>
                    </a:moveTo>
                    <a:cubicBezTo>
                      <a:pt x="178" y="1"/>
                      <a:pt x="90" y="4"/>
                      <a:pt x="1" y="13"/>
                    </a:cubicBezTo>
                    <a:cubicBezTo>
                      <a:pt x="1429" y="2475"/>
                      <a:pt x="3314" y="4663"/>
                      <a:pt x="5563" y="6487"/>
                    </a:cubicBezTo>
                    <a:cubicBezTo>
                      <a:pt x="6019" y="6912"/>
                      <a:pt x="6444" y="7399"/>
                      <a:pt x="6809" y="7946"/>
                    </a:cubicBezTo>
                    <a:cubicBezTo>
                      <a:pt x="7022" y="8432"/>
                      <a:pt x="6900" y="9283"/>
                      <a:pt x="7296" y="9314"/>
                    </a:cubicBezTo>
                    <a:cubicBezTo>
                      <a:pt x="7296" y="9070"/>
                      <a:pt x="7235" y="8858"/>
                      <a:pt x="7144" y="8645"/>
                    </a:cubicBezTo>
                    <a:cubicBezTo>
                      <a:pt x="6323" y="7034"/>
                      <a:pt x="5350" y="4238"/>
                      <a:pt x="4621" y="651"/>
                    </a:cubicBezTo>
                    <a:cubicBezTo>
                      <a:pt x="4043" y="560"/>
                      <a:pt x="3466" y="468"/>
                      <a:pt x="2888" y="377"/>
                    </a:cubicBezTo>
                    <a:lnTo>
                      <a:pt x="2888" y="377"/>
                    </a:lnTo>
                    <a:cubicBezTo>
                      <a:pt x="3040" y="924"/>
                      <a:pt x="3192" y="1472"/>
                      <a:pt x="3374" y="1958"/>
                    </a:cubicBezTo>
                    <a:cubicBezTo>
                      <a:pt x="3550" y="2339"/>
                      <a:pt x="3274" y="2719"/>
                      <a:pt x="2901" y="2719"/>
                    </a:cubicBezTo>
                    <a:cubicBezTo>
                      <a:pt x="2886" y="2719"/>
                      <a:pt x="2872" y="2719"/>
                      <a:pt x="2858" y="2718"/>
                    </a:cubicBezTo>
                    <a:cubicBezTo>
                      <a:pt x="2675" y="2687"/>
                      <a:pt x="2523" y="2596"/>
                      <a:pt x="2463" y="2414"/>
                    </a:cubicBezTo>
                    <a:cubicBezTo>
                      <a:pt x="2159" y="1715"/>
                      <a:pt x="1885" y="955"/>
                      <a:pt x="1612" y="195"/>
                    </a:cubicBezTo>
                    <a:lnTo>
                      <a:pt x="973" y="73"/>
                    </a:lnTo>
                    <a:cubicBezTo>
                      <a:pt x="728" y="29"/>
                      <a:pt x="500" y="1"/>
                      <a:pt x="26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761;p60">
                <a:extLst>
                  <a:ext uri="{FF2B5EF4-FFF2-40B4-BE49-F238E27FC236}">
                    <a16:creationId xmlns:a16="http://schemas.microsoft.com/office/drawing/2014/main" id="{0B74D5E9-1213-51CE-4098-D5E9A9B7DFF1}"/>
                  </a:ext>
                </a:extLst>
              </p:cNvPr>
              <p:cNvSpPr/>
              <p:nvPr/>
            </p:nvSpPr>
            <p:spPr>
              <a:xfrm>
                <a:off x="265895" y="4639444"/>
                <a:ext cx="119194" cy="360118"/>
              </a:xfrm>
              <a:custGeom>
                <a:avLst/>
                <a:gdLst/>
                <a:ahLst/>
                <a:cxnLst/>
                <a:rect l="l" t="t" r="r" b="b"/>
                <a:pathLst>
                  <a:path w="4134" h="12490" extrusionOk="0">
                    <a:moveTo>
                      <a:pt x="3469" y="0"/>
                    </a:moveTo>
                    <a:cubicBezTo>
                      <a:pt x="3009" y="0"/>
                      <a:pt x="2563" y="270"/>
                      <a:pt x="2401" y="757"/>
                    </a:cubicBezTo>
                    <a:cubicBezTo>
                      <a:pt x="851" y="4100"/>
                      <a:pt x="30" y="7748"/>
                      <a:pt x="0" y="11456"/>
                    </a:cubicBezTo>
                    <a:lnTo>
                      <a:pt x="0" y="12489"/>
                    </a:lnTo>
                    <a:lnTo>
                      <a:pt x="2948" y="12489"/>
                    </a:lnTo>
                    <a:lnTo>
                      <a:pt x="2948" y="9389"/>
                    </a:lnTo>
                    <a:cubicBezTo>
                      <a:pt x="2948" y="6289"/>
                      <a:pt x="3344" y="3219"/>
                      <a:pt x="4134" y="210"/>
                    </a:cubicBezTo>
                    <a:cubicBezTo>
                      <a:pt x="3931" y="68"/>
                      <a:pt x="3698" y="0"/>
                      <a:pt x="3469"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1762;p60">
                <a:extLst>
                  <a:ext uri="{FF2B5EF4-FFF2-40B4-BE49-F238E27FC236}">
                    <a16:creationId xmlns:a16="http://schemas.microsoft.com/office/drawing/2014/main" id="{D09D6DDE-7059-E49A-C5F4-EECAB20CC2F2}"/>
                  </a:ext>
                </a:extLst>
              </p:cNvPr>
              <p:cNvSpPr/>
              <p:nvPr/>
            </p:nvSpPr>
            <p:spPr>
              <a:xfrm>
                <a:off x="394719" y="4674389"/>
                <a:ext cx="74503" cy="325173"/>
              </a:xfrm>
              <a:custGeom>
                <a:avLst/>
                <a:gdLst/>
                <a:ahLst/>
                <a:cxnLst/>
                <a:rect l="l" t="t" r="r" b="b"/>
                <a:pathLst>
                  <a:path w="2584" h="11278" extrusionOk="0">
                    <a:moveTo>
                      <a:pt x="821" y="1"/>
                    </a:moveTo>
                    <a:cubicBezTo>
                      <a:pt x="274" y="2675"/>
                      <a:pt x="0" y="5411"/>
                      <a:pt x="0" y="8147"/>
                    </a:cubicBezTo>
                    <a:lnTo>
                      <a:pt x="0" y="11277"/>
                    </a:lnTo>
                    <a:lnTo>
                      <a:pt x="2158" y="11277"/>
                    </a:lnTo>
                    <a:lnTo>
                      <a:pt x="2158" y="8147"/>
                    </a:lnTo>
                    <a:cubicBezTo>
                      <a:pt x="2158" y="5867"/>
                      <a:pt x="2310" y="3557"/>
                      <a:pt x="2584" y="1277"/>
                    </a:cubicBezTo>
                    <a:cubicBezTo>
                      <a:pt x="1976" y="882"/>
                      <a:pt x="1398" y="457"/>
                      <a:pt x="82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1763;p60">
                <a:extLst>
                  <a:ext uri="{FF2B5EF4-FFF2-40B4-BE49-F238E27FC236}">
                    <a16:creationId xmlns:a16="http://schemas.microsoft.com/office/drawing/2014/main" id="{D8A57C37-2B63-CF1A-B7AA-447944D0CCEF}"/>
                  </a:ext>
                </a:extLst>
              </p:cNvPr>
              <p:cNvSpPr/>
              <p:nvPr/>
            </p:nvSpPr>
            <p:spPr>
              <a:xfrm>
                <a:off x="105500" y="3509671"/>
                <a:ext cx="991233" cy="147276"/>
              </a:xfrm>
              <a:custGeom>
                <a:avLst/>
                <a:gdLst/>
                <a:ahLst/>
                <a:cxnLst/>
                <a:rect l="l" t="t" r="r" b="b"/>
                <a:pathLst>
                  <a:path w="34379" h="5108" extrusionOk="0">
                    <a:moveTo>
                      <a:pt x="1" y="1"/>
                    </a:moveTo>
                    <a:lnTo>
                      <a:pt x="1" y="3010"/>
                    </a:lnTo>
                    <a:cubicBezTo>
                      <a:pt x="1" y="4165"/>
                      <a:pt x="1095" y="5107"/>
                      <a:pt x="2371" y="5107"/>
                    </a:cubicBezTo>
                    <a:lnTo>
                      <a:pt x="32007" y="5107"/>
                    </a:lnTo>
                    <a:cubicBezTo>
                      <a:pt x="33314" y="5107"/>
                      <a:pt x="34378" y="4165"/>
                      <a:pt x="34378" y="3010"/>
                    </a:cubicBez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764;p60">
                <a:extLst>
                  <a:ext uri="{FF2B5EF4-FFF2-40B4-BE49-F238E27FC236}">
                    <a16:creationId xmlns:a16="http://schemas.microsoft.com/office/drawing/2014/main" id="{81D0018B-477F-2B22-EFFC-C13046028F53}"/>
                  </a:ext>
                </a:extLst>
              </p:cNvPr>
              <p:cNvSpPr/>
              <p:nvPr/>
            </p:nvSpPr>
            <p:spPr>
              <a:xfrm>
                <a:off x="398208" y="3563156"/>
                <a:ext cx="79780" cy="93792"/>
              </a:xfrm>
              <a:custGeom>
                <a:avLst/>
                <a:gdLst/>
                <a:ahLst/>
                <a:cxnLst/>
                <a:rect l="l" t="t" r="r" b="b"/>
                <a:pathLst>
                  <a:path w="2767" h="3253" extrusionOk="0">
                    <a:moveTo>
                      <a:pt x="1" y="0"/>
                    </a:moveTo>
                    <a:lnTo>
                      <a:pt x="1" y="3252"/>
                    </a:lnTo>
                    <a:lnTo>
                      <a:pt x="2767" y="3252"/>
                    </a:lnTo>
                    <a:lnTo>
                      <a:pt x="2767" y="0"/>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765;p60">
                <a:extLst>
                  <a:ext uri="{FF2B5EF4-FFF2-40B4-BE49-F238E27FC236}">
                    <a16:creationId xmlns:a16="http://schemas.microsoft.com/office/drawing/2014/main" id="{100143D6-88AD-F476-1190-2D507815ACD0}"/>
                  </a:ext>
                </a:extLst>
              </p:cNvPr>
              <p:cNvSpPr/>
              <p:nvPr/>
            </p:nvSpPr>
            <p:spPr>
              <a:xfrm>
                <a:off x="858317" y="3509671"/>
                <a:ext cx="166537" cy="147276"/>
              </a:xfrm>
              <a:custGeom>
                <a:avLst/>
                <a:gdLst/>
                <a:ahLst/>
                <a:cxnLst/>
                <a:rect l="l" t="t" r="r" b="b"/>
                <a:pathLst>
                  <a:path w="5776" h="5108" extrusionOk="0">
                    <a:moveTo>
                      <a:pt x="1" y="1"/>
                    </a:moveTo>
                    <a:lnTo>
                      <a:pt x="1" y="5107"/>
                    </a:lnTo>
                    <a:lnTo>
                      <a:pt x="5776" y="5107"/>
                    </a:lnTo>
                    <a:lnTo>
                      <a:pt x="5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766;p60">
                <a:extLst>
                  <a:ext uri="{FF2B5EF4-FFF2-40B4-BE49-F238E27FC236}">
                    <a16:creationId xmlns:a16="http://schemas.microsoft.com/office/drawing/2014/main" id="{FFCFEA5F-4BC7-F944-0B3B-268571598035}"/>
                  </a:ext>
                </a:extLst>
              </p:cNvPr>
              <p:cNvSpPr/>
              <p:nvPr/>
            </p:nvSpPr>
            <p:spPr>
              <a:xfrm>
                <a:off x="105500" y="3509671"/>
                <a:ext cx="256811" cy="147276"/>
              </a:xfrm>
              <a:custGeom>
                <a:avLst/>
                <a:gdLst/>
                <a:ahLst/>
                <a:cxnLst/>
                <a:rect l="l" t="t" r="r" b="b"/>
                <a:pathLst>
                  <a:path w="8907" h="5108" extrusionOk="0">
                    <a:moveTo>
                      <a:pt x="1" y="1"/>
                    </a:moveTo>
                    <a:lnTo>
                      <a:pt x="1" y="3010"/>
                    </a:lnTo>
                    <a:cubicBezTo>
                      <a:pt x="1" y="4165"/>
                      <a:pt x="1095" y="5107"/>
                      <a:pt x="2371" y="5107"/>
                    </a:cubicBezTo>
                    <a:lnTo>
                      <a:pt x="8907" y="5107"/>
                    </a:lnTo>
                    <a:lnTo>
                      <a:pt x="8907" y="1"/>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767;p60">
                <a:extLst>
                  <a:ext uri="{FF2B5EF4-FFF2-40B4-BE49-F238E27FC236}">
                    <a16:creationId xmlns:a16="http://schemas.microsoft.com/office/drawing/2014/main" id="{0F361651-FFA3-911B-E98A-853ECE84E6C5}"/>
                  </a:ext>
                </a:extLst>
              </p:cNvPr>
              <p:cNvSpPr/>
              <p:nvPr/>
            </p:nvSpPr>
            <p:spPr>
              <a:xfrm>
                <a:off x="105500" y="3509671"/>
                <a:ext cx="991233" cy="53513"/>
              </a:xfrm>
              <a:custGeom>
                <a:avLst/>
                <a:gdLst/>
                <a:ahLst/>
                <a:cxnLst/>
                <a:rect l="l" t="t" r="r" b="b"/>
                <a:pathLst>
                  <a:path w="34379" h="1856" extrusionOk="0">
                    <a:moveTo>
                      <a:pt x="1" y="1"/>
                    </a:moveTo>
                    <a:lnTo>
                      <a:pt x="1" y="1855"/>
                    </a:lnTo>
                    <a:lnTo>
                      <a:pt x="34378" y="1855"/>
                    </a:ln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768;p60">
                <a:extLst>
                  <a:ext uri="{FF2B5EF4-FFF2-40B4-BE49-F238E27FC236}">
                    <a16:creationId xmlns:a16="http://schemas.microsoft.com/office/drawing/2014/main" id="{AD0D6936-E826-FC06-ACC5-99C02BBEECE9}"/>
                  </a:ext>
                </a:extLst>
              </p:cNvPr>
              <p:cNvSpPr/>
              <p:nvPr/>
            </p:nvSpPr>
            <p:spPr>
              <a:xfrm>
                <a:off x="773319" y="3509671"/>
                <a:ext cx="251535" cy="53513"/>
              </a:xfrm>
              <a:custGeom>
                <a:avLst/>
                <a:gdLst/>
                <a:ahLst/>
                <a:cxnLst/>
                <a:rect l="l" t="t" r="r" b="b"/>
                <a:pathLst>
                  <a:path w="8724" h="1856" extrusionOk="0">
                    <a:moveTo>
                      <a:pt x="0" y="1"/>
                    </a:moveTo>
                    <a:lnTo>
                      <a:pt x="0" y="1855"/>
                    </a:lnTo>
                    <a:lnTo>
                      <a:pt x="8724" y="1855"/>
                    </a:lnTo>
                    <a:lnTo>
                      <a:pt x="87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769;p60">
                <a:extLst>
                  <a:ext uri="{FF2B5EF4-FFF2-40B4-BE49-F238E27FC236}">
                    <a16:creationId xmlns:a16="http://schemas.microsoft.com/office/drawing/2014/main" id="{4223A852-DFC1-316D-BAB0-E931A75E0A0A}"/>
                  </a:ext>
                </a:extLst>
              </p:cNvPr>
              <p:cNvSpPr/>
              <p:nvPr/>
            </p:nvSpPr>
            <p:spPr>
              <a:xfrm>
                <a:off x="650607" y="3509671"/>
                <a:ext cx="66632" cy="53513"/>
              </a:xfrm>
              <a:custGeom>
                <a:avLst/>
                <a:gdLst/>
                <a:ahLst/>
                <a:cxnLst/>
                <a:rect l="l" t="t" r="r" b="b"/>
                <a:pathLst>
                  <a:path w="2311" h="1856" extrusionOk="0">
                    <a:moveTo>
                      <a:pt x="1" y="1"/>
                    </a:moveTo>
                    <a:lnTo>
                      <a:pt x="1" y="1855"/>
                    </a:lnTo>
                    <a:lnTo>
                      <a:pt x="2311" y="1855"/>
                    </a:lnTo>
                    <a:lnTo>
                      <a:pt x="2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770;p60">
                <a:extLst>
                  <a:ext uri="{FF2B5EF4-FFF2-40B4-BE49-F238E27FC236}">
                    <a16:creationId xmlns:a16="http://schemas.microsoft.com/office/drawing/2014/main" id="{53336EA5-77AB-17FD-E3A0-E872CE66918B}"/>
                  </a:ext>
                </a:extLst>
              </p:cNvPr>
              <p:cNvSpPr/>
              <p:nvPr/>
            </p:nvSpPr>
            <p:spPr>
              <a:xfrm>
                <a:off x="105500" y="3509671"/>
                <a:ext cx="232275" cy="53513"/>
              </a:xfrm>
              <a:custGeom>
                <a:avLst/>
                <a:gdLst/>
                <a:ahLst/>
                <a:cxnLst/>
                <a:rect l="l" t="t" r="r" b="b"/>
                <a:pathLst>
                  <a:path w="8056" h="1856" extrusionOk="0">
                    <a:moveTo>
                      <a:pt x="1" y="1"/>
                    </a:moveTo>
                    <a:lnTo>
                      <a:pt x="1" y="1855"/>
                    </a:lnTo>
                    <a:lnTo>
                      <a:pt x="8055" y="1855"/>
                    </a:lnTo>
                    <a:lnTo>
                      <a:pt x="8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771;p60">
                <a:extLst>
                  <a:ext uri="{FF2B5EF4-FFF2-40B4-BE49-F238E27FC236}">
                    <a16:creationId xmlns:a16="http://schemas.microsoft.com/office/drawing/2014/main" id="{763ADAB2-8BEF-24BC-52A7-228B2FE07293}"/>
                  </a:ext>
                </a:extLst>
              </p:cNvPr>
              <p:cNvSpPr/>
              <p:nvPr/>
            </p:nvSpPr>
            <p:spPr>
              <a:xfrm>
                <a:off x="105500" y="4996015"/>
                <a:ext cx="991233" cy="147276"/>
              </a:xfrm>
              <a:custGeom>
                <a:avLst/>
                <a:gdLst/>
                <a:ahLst/>
                <a:cxnLst/>
                <a:rect l="l" t="t" r="r" b="b"/>
                <a:pathLst>
                  <a:path w="34379" h="5108" extrusionOk="0">
                    <a:moveTo>
                      <a:pt x="2371" y="1"/>
                    </a:moveTo>
                    <a:cubicBezTo>
                      <a:pt x="1064" y="1"/>
                      <a:pt x="1" y="943"/>
                      <a:pt x="1" y="2098"/>
                    </a:cubicBezTo>
                    <a:lnTo>
                      <a:pt x="1" y="5107"/>
                    </a:lnTo>
                    <a:lnTo>
                      <a:pt x="34378" y="5107"/>
                    </a:lnTo>
                    <a:lnTo>
                      <a:pt x="34378" y="2128"/>
                    </a:lnTo>
                    <a:cubicBezTo>
                      <a:pt x="34378" y="943"/>
                      <a:pt x="33314" y="1"/>
                      <a:pt x="3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772;p60">
                <a:extLst>
                  <a:ext uri="{FF2B5EF4-FFF2-40B4-BE49-F238E27FC236}">
                    <a16:creationId xmlns:a16="http://schemas.microsoft.com/office/drawing/2014/main" id="{7511A8D9-B5B7-C236-91E7-B178C381D2D8}"/>
                  </a:ext>
                </a:extLst>
              </p:cNvPr>
              <p:cNvSpPr/>
              <p:nvPr/>
            </p:nvSpPr>
            <p:spPr>
              <a:xfrm>
                <a:off x="724217" y="4996015"/>
                <a:ext cx="80673" cy="93821"/>
              </a:xfrm>
              <a:custGeom>
                <a:avLst/>
                <a:gdLst/>
                <a:ahLst/>
                <a:cxnLst/>
                <a:rect l="l" t="t" r="r" b="b"/>
                <a:pathLst>
                  <a:path w="2798" h="3254" extrusionOk="0">
                    <a:moveTo>
                      <a:pt x="1" y="1"/>
                    </a:moveTo>
                    <a:lnTo>
                      <a:pt x="1" y="3253"/>
                    </a:lnTo>
                    <a:lnTo>
                      <a:pt x="2797" y="3253"/>
                    </a:lnTo>
                    <a:lnTo>
                      <a:pt x="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773;p60">
                <a:extLst>
                  <a:ext uri="{FF2B5EF4-FFF2-40B4-BE49-F238E27FC236}">
                    <a16:creationId xmlns:a16="http://schemas.microsoft.com/office/drawing/2014/main" id="{2B9D4881-D8E5-7EED-F452-22D05E68EC9B}"/>
                  </a:ext>
                </a:extLst>
              </p:cNvPr>
              <p:cNvSpPr/>
              <p:nvPr/>
            </p:nvSpPr>
            <p:spPr>
              <a:xfrm>
                <a:off x="178245" y="4996015"/>
                <a:ext cx="165672" cy="147276"/>
              </a:xfrm>
              <a:custGeom>
                <a:avLst/>
                <a:gdLst/>
                <a:ahLst/>
                <a:cxnLst/>
                <a:rect l="l" t="t" r="r" b="b"/>
                <a:pathLst>
                  <a:path w="5746" h="5108" extrusionOk="0">
                    <a:moveTo>
                      <a:pt x="0" y="1"/>
                    </a:moveTo>
                    <a:lnTo>
                      <a:pt x="0" y="5107"/>
                    </a:lnTo>
                    <a:lnTo>
                      <a:pt x="5745" y="5107"/>
                    </a:lnTo>
                    <a:lnTo>
                      <a:pt x="57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774;p60">
                <a:extLst>
                  <a:ext uri="{FF2B5EF4-FFF2-40B4-BE49-F238E27FC236}">
                    <a16:creationId xmlns:a16="http://schemas.microsoft.com/office/drawing/2014/main" id="{3D17292D-5F11-79AB-71FE-65E68EFC7835}"/>
                  </a:ext>
                </a:extLst>
              </p:cNvPr>
              <p:cNvSpPr/>
              <p:nvPr/>
            </p:nvSpPr>
            <p:spPr>
              <a:xfrm>
                <a:off x="839922" y="4996015"/>
                <a:ext cx="256811" cy="147276"/>
              </a:xfrm>
              <a:custGeom>
                <a:avLst/>
                <a:gdLst/>
                <a:ahLst/>
                <a:cxnLst/>
                <a:rect l="l" t="t" r="r" b="b"/>
                <a:pathLst>
                  <a:path w="8907" h="5108" extrusionOk="0">
                    <a:moveTo>
                      <a:pt x="0" y="1"/>
                    </a:moveTo>
                    <a:lnTo>
                      <a:pt x="0" y="5107"/>
                    </a:lnTo>
                    <a:lnTo>
                      <a:pt x="8906" y="5107"/>
                    </a:lnTo>
                    <a:lnTo>
                      <a:pt x="8906" y="2128"/>
                    </a:lnTo>
                    <a:cubicBezTo>
                      <a:pt x="8906" y="943"/>
                      <a:pt x="7842" y="1"/>
                      <a:pt x="6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775;p60">
                <a:extLst>
                  <a:ext uri="{FF2B5EF4-FFF2-40B4-BE49-F238E27FC236}">
                    <a16:creationId xmlns:a16="http://schemas.microsoft.com/office/drawing/2014/main" id="{5E3345D8-7E49-E4BD-2E72-FAA3C2AA1081}"/>
                  </a:ext>
                </a:extLst>
              </p:cNvPr>
              <p:cNvSpPr/>
              <p:nvPr/>
            </p:nvSpPr>
            <p:spPr>
              <a:xfrm>
                <a:off x="105500" y="5089808"/>
                <a:ext cx="991233" cy="53484"/>
              </a:xfrm>
              <a:custGeom>
                <a:avLst/>
                <a:gdLst/>
                <a:ahLst/>
                <a:cxnLst/>
                <a:rect l="l" t="t" r="r" b="b"/>
                <a:pathLst>
                  <a:path w="34379" h="1855" extrusionOk="0">
                    <a:moveTo>
                      <a:pt x="1" y="0"/>
                    </a:moveTo>
                    <a:lnTo>
                      <a:pt x="1" y="1854"/>
                    </a:lnTo>
                    <a:lnTo>
                      <a:pt x="34378" y="1854"/>
                    </a:lnTo>
                    <a:lnTo>
                      <a:pt x="343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776;p60">
                <a:extLst>
                  <a:ext uri="{FF2B5EF4-FFF2-40B4-BE49-F238E27FC236}">
                    <a16:creationId xmlns:a16="http://schemas.microsoft.com/office/drawing/2014/main" id="{957CDB82-3ECF-73A9-2DB4-452ECD4A93CC}"/>
                  </a:ext>
                </a:extLst>
              </p:cNvPr>
              <p:cNvSpPr/>
              <p:nvPr/>
            </p:nvSpPr>
            <p:spPr>
              <a:xfrm>
                <a:off x="178245" y="5089808"/>
                <a:ext cx="251564" cy="53484"/>
              </a:xfrm>
              <a:custGeom>
                <a:avLst/>
                <a:gdLst/>
                <a:ahLst/>
                <a:cxnLst/>
                <a:rect l="l" t="t" r="r" b="b"/>
                <a:pathLst>
                  <a:path w="8725" h="1855" extrusionOk="0">
                    <a:moveTo>
                      <a:pt x="0" y="0"/>
                    </a:moveTo>
                    <a:lnTo>
                      <a:pt x="0" y="1854"/>
                    </a:lnTo>
                    <a:lnTo>
                      <a:pt x="8724" y="1854"/>
                    </a:lnTo>
                    <a:lnTo>
                      <a:pt x="87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777;p60">
                <a:extLst>
                  <a:ext uri="{FF2B5EF4-FFF2-40B4-BE49-F238E27FC236}">
                    <a16:creationId xmlns:a16="http://schemas.microsoft.com/office/drawing/2014/main" id="{41ABD684-006F-1AE9-E227-9D0558339128}"/>
                  </a:ext>
                </a:extLst>
              </p:cNvPr>
              <p:cNvSpPr/>
              <p:nvPr/>
            </p:nvSpPr>
            <p:spPr>
              <a:xfrm>
                <a:off x="484965" y="5089808"/>
                <a:ext cx="67526" cy="53484"/>
              </a:xfrm>
              <a:custGeom>
                <a:avLst/>
                <a:gdLst/>
                <a:ahLst/>
                <a:cxnLst/>
                <a:rect l="l" t="t" r="r" b="b"/>
                <a:pathLst>
                  <a:path w="2342" h="1855" extrusionOk="0">
                    <a:moveTo>
                      <a:pt x="1" y="0"/>
                    </a:moveTo>
                    <a:lnTo>
                      <a:pt x="1" y="1854"/>
                    </a:lnTo>
                    <a:lnTo>
                      <a:pt x="2341" y="1854"/>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778;p60">
                <a:extLst>
                  <a:ext uri="{FF2B5EF4-FFF2-40B4-BE49-F238E27FC236}">
                    <a16:creationId xmlns:a16="http://schemas.microsoft.com/office/drawing/2014/main" id="{C0F9D2F5-2ED3-FDD1-CD22-669B64E997BD}"/>
                  </a:ext>
                </a:extLst>
              </p:cNvPr>
              <p:cNvSpPr/>
              <p:nvPr/>
            </p:nvSpPr>
            <p:spPr>
              <a:xfrm>
                <a:off x="864458" y="5089808"/>
                <a:ext cx="232275" cy="53484"/>
              </a:xfrm>
              <a:custGeom>
                <a:avLst/>
                <a:gdLst/>
                <a:ahLst/>
                <a:cxnLst/>
                <a:rect l="l" t="t" r="r" b="b"/>
                <a:pathLst>
                  <a:path w="8056" h="1855" extrusionOk="0">
                    <a:moveTo>
                      <a:pt x="0" y="0"/>
                    </a:moveTo>
                    <a:lnTo>
                      <a:pt x="0" y="1854"/>
                    </a:lnTo>
                    <a:lnTo>
                      <a:pt x="8055" y="1854"/>
                    </a:lnTo>
                    <a:lnTo>
                      <a:pt x="80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9" name="Google Shape;1779;p60">
            <a:extLst>
              <a:ext uri="{FF2B5EF4-FFF2-40B4-BE49-F238E27FC236}">
                <a16:creationId xmlns:a16="http://schemas.microsoft.com/office/drawing/2014/main" id="{2DDEA342-1377-9B5A-8514-C9CCC1B78EE8}"/>
              </a:ext>
            </a:extLst>
          </p:cNvPr>
          <p:cNvGrpSpPr/>
          <p:nvPr/>
        </p:nvGrpSpPr>
        <p:grpSpPr>
          <a:xfrm>
            <a:off x="720034" y="3638895"/>
            <a:ext cx="2002336" cy="1349602"/>
            <a:chOff x="720034" y="3638895"/>
            <a:chExt cx="2002336" cy="1349602"/>
          </a:xfrm>
        </p:grpSpPr>
        <p:sp>
          <p:nvSpPr>
            <p:cNvPr id="760" name="Google Shape;1780;p60">
              <a:extLst>
                <a:ext uri="{FF2B5EF4-FFF2-40B4-BE49-F238E27FC236}">
                  <a16:creationId xmlns:a16="http://schemas.microsoft.com/office/drawing/2014/main" id="{9090C241-F648-01A7-02E3-4AB47C3B85EB}"/>
                </a:ext>
              </a:extLst>
            </p:cNvPr>
            <p:cNvSpPr/>
            <p:nvPr/>
          </p:nvSpPr>
          <p:spPr>
            <a:xfrm>
              <a:off x="1556575" y="3812227"/>
              <a:ext cx="391643" cy="300417"/>
            </a:xfrm>
            <a:custGeom>
              <a:avLst/>
              <a:gdLst/>
              <a:ahLst/>
              <a:cxnLst/>
              <a:rect l="l" t="t" r="r" b="b"/>
              <a:pathLst>
                <a:path w="16962" h="13011" extrusionOk="0">
                  <a:moveTo>
                    <a:pt x="15351" y="1"/>
                  </a:moveTo>
                  <a:lnTo>
                    <a:pt x="1" y="10730"/>
                  </a:lnTo>
                  <a:lnTo>
                    <a:pt x="1612" y="13010"/>
                  </a:lnTo>
                  <a:lnTo>
                    <a:pt x="16962" y="2280"/>
                  </a:lnTo>
                  <a:lnTo>
                    <a:pt x="153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781;p60">
              <a:extLst>
                <a:ext uri="{FF2B5EF4-FFF2-40B4-BE49-F238E27FC236}">
                  <a16:creationId xmlns:a16="http://schemas.microsoft.com/office/drawing/2014/main" id="{3A439954-05F9-EF41-F47E-A503F9E458F1}"/>
                </a:ext>
              </a:extLst>
            </p:cNvPr>
            <p:cNvSpPr/>
            <p:nvPr/>
          </p:nvSpPr>
          <p:spPr>
            <a:xfrm>
              <a:off x="1786081" y="4186299"/>
              <a:ext cx="581115" cy="477259"/>
            </a:xfrm>
            <a:custGeom>
              <a:avLst/>
              <a:gdLst/>
              <a:ahLst/>
              <a:cxnLst/>
              <a:rect l="l" t="t" r="r" b="b"/>
              <a:pathLst>
                <a:path w="25168" h="20670" extrusionOk="0">
                  <a:moveTo>
                    <a:pt x="20973" y="1"/>
                  </a:moveTo>
                  <a:lnTo>
                    <a:pt x="0" y="14682"/>
                  </a:lnTo>
                  <a:lnTo>
                    <a:pt x="4165" y="20670"/>
                  </a:lnTo>
                  <a:lnTo>
                    <a:pt x="25168" y="5989"/>
                  </a:lnTo>
                  <a:lnTo>
                    <a:pt x="20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1782;p60">
              <a:extLst>
                <a:ext uri="{FF2B5EF4-FFF2-40B4-BE49-F238E27FC236}">
                  <a16:creationId xmlns:a16="http://schemas.microsoft.com/office/drawing/2014/main" id="{EB6830E0-5053-F0D0-A10B-03980CDE713A}"/>
                </a:ext>
              </a:extLst>
            </p:cNvPr>
            <p:cNvSpPr/>
            <p:nvPr/>
          </p:nvSpPr>
          <p:spPr>
            <a:xfrm>
              <a:off x="1555883" y="3639588"/>
              <a:ext cx="317249" cy="189518"/>
            </a:xfrm>
            <a:custGeom>
              <a:avLst/>
              <a:gdLst/>
              <a:ahLst/>
              <a:cxnLst/>
              <a:rect l="l" t="t" r="r" b="b"/>
              <a:pathLst>
                <a:path w="13740" h="8208" extrusionOk="0">
                  <a:moveTo>
                    <a:pt x="13739" y="0"/>
                  </a:moveTo>
                  <a:lnTo>
                    <a:pt x="10730" y="61"/>
                  </a:lnTo>
                  <a:lnTo>
                    <a:pt x="2706" y="5684"/>
                  </a:lnTo>
                  <a:lnTo>
                    <a:pt x="335" y="7326"/>
                  </a:lnTo>
                  <a:lnTo>
                    <a:pt x="1" y="8207"/>
                  </a:lnTo>
                  <a:lnTo>
                    <a:pt x="1" y="8207"/>
                  </a:lnTo>
                  <a:lnTo>
                    <a:pt x="1064" y="7447"/>
                  </a:lnTo>
                  <a:lnTo>
                    <a:pt x="5928" y="4043"/>
                  </a:lnTo>
                  <a:lnTo>
                    <a:pt x="7691" y="4225"/>
                  </a:lnTo>
                  <a:lnTo>
                    <a:pt x="8998" y="3314"/>
                  </a:lnTo>
                  <a:lnTo>
                    <a:pt x="7113" y="3222"/>
                  </a:lnTo>
                  <a:lnTo>
                    <a:pt x="8268" y="2402"/>
                  </a:lnTo>
                  <a:lnTo>
                    <a:pt x="10335" y="2371"/>
                  </a:lnTo>
                  <a:lnTo>
                    <a:pt x="13739" y="0"/>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1783;p60">
              <a:extLst>
                <a:ext uri="{FF2B5EF4-FFF2-40B4-BE49-F238E27FC236}">
                  <a16:creationId xmlns:a16="http://schemas.microsoft.com/office/drawing/2014/main" id="{054C79EA-F39F-D541-D317-B0581DD2FB76}"/>
                </a:ext>
              </a:extLst>
            </p:cNvPr>
            <p:cNvSpPr/>
            <p:nvPr/>
          </p:nvSpPr>
          <p:spPr>
            <a:xfrm>
              <a:off x="1788875" y="3661338"/>
              <a:ext cx="171277" cy="162157"/>
            </a:xfrm>
            <a:custGeom>
              <a:avLst/>
              <a:gdLst/>
              <a:ahLst/>
              <a:cxnLst/>
              <a:rect l="l" t="t" r="r" b="b"/>
              <a:pathLst>
                <a:path w="7418" h="7023" extrusionOk="0">
                  <a:moveTo>
                    <a:pt x="4925" y="1"/>
                  </a:moveTo>
                  <a:lnTo>
                    <a:pt x="1" y="3435"/>
                  </a:lnTo>
                  <a:lnTo>
                    <a:pt x="2524" y="7022"/>
                  </a:lnTo>
                  <a:lnTo>
                    <a:pt x="7417" y="3587"/>
                  </a:lnTo>
                  <a:lnTo>
                    <a:pt x="4925"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1784;p60">
              <a:extLst>
                <a:ext uri="{FF2B5EF4-FFF2-40B4-BE49-F238E27FC236}">
                  <a16:creationId xmlns:a16="http://schemas.microsoft.com/office/drawing/2014/main" id="{A14502F3-0555-B05D-F667-5BB03E8BF1E2}"/>
                </a:ext>
              </a:extLst>
            </p:cNvPr>
            <p:cNvSpPr/>
            <p:nvPr/>
          </p:nvSpPr>
          <p:spPr>
            <a:xfrm>
              <a:off x="1568512" y="3847323"/>
              <a:ext cx="632374" cy="607806"/>
            </a:xfrm>
            <a:custGeom>
              <a:avLst/>
              <a:gdLst/>
              <a:ahLst/>
              <a:cxnLst/>
              <a:rect l="l" t="t" r="r" b="b"/>
              <a:pathLst>
                <a:path w="27388" h="26324" extrusionOk="0">
                  <a:moveTo>
                    <a:pt x="17539" y="1"/>
                  </a:moveTo>
                  <a:lnTo>
                    <a:pt x="1" y="12250"/>
                  </a:lnTo>
                  <a:lnTo>
                    <a:pt x="4925" y="19302"/>
                  </a:lnTo>
                  <a:lnTo>
                    <a:pt x="9849" y="26323"/>
                  </a:lnTo>
                  <a:lnTo>
                    <a:pt x="27387" y="14074"/>
                  </a:lnTo>
                  <a:lnTo>
                    <a:pt x="22463" y="7022"/>
                  </a:lnTo>
                  <a:lnTo>
                    <a:pt x="175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1785;p60">
              <a:extLst>
                <a:ext uri="{FF2B5EF4-FFF2-40B4-BE49-F238E27FC236}">
                  <a16:creationId xmlns:a16="http://schemas.microsoft.com/office/drawing/2014/main" id="{BD52235D-8BAB-5C1A-4E6E-442D3A5846D8}"/>
                </a:ext>
              </a:extLst>
            </p:cNvPr>
            <p:cNvSpPr/>
            <p:nvPr/>
          </p:nvSpPr>
          <p:spPr>
            <a:xfrm>
              <a:off x="1894161" y="3847323"/>
              <a:ext cx="306720" cy="380399"/>
            </a:xfrm>
            <a:custGeom>
              <a:avLst/>
              <a:gdLst/>
              <a:ahLst/>
              <a:cxnLst/>
              <a:rect l="l" t="t" r="r" b="b"/>
              <a:pathLst>
                <a:path w="13284" h="16475" extrusionOk="0">
                  <a:moveTo>
                    <a:pt x="3435" y="1"/>
                  </a:moveTo>
                  <a:lnTo>
                    <a:pt x="0" y="2402"/>
                  </a:lnTo>
                  <a:lnTo>
                    <a:pt x="4924" y="9423"/>
                  </a:lnTo>
                  <a:lnTo>
                    <a:pt x="9848" y="16475"/>
                  </a:lnTo>
                  <a:lnTo>
                    <a:pt x="13283" y="14074"/>
                  </a:lnTo>
                  <a:lnTo>
                    <a:pt x="8359" y="7022"/>
                  </a:lnTo>
                  <a:lnTo>
                    <a:pt x="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1786;p60">
              <a:extLst>
                <a:ext uri="{FF2B5EF4-FFF2-40B4-BE49-F238E27FC236}">
                  <a16:creationId xmlns:a16="http://schemas.microsoft.com/office/drawing/2014/main" id="{1FD33AC2-987D-4455-3508-B015B22E7D24}"/>
                </a:ext>
              </a:extLst>
            </p:cNvPr>
            <p:cNvSpPr/>
            <p:nvPr/>
          </p:nvSpPr>
          <p:spPr>
            <a:xfrm>
              <a:off x="1821176" y="4189809"/>
              <a:ext cx="391629" cy="300401"/>
            </a:xfrm>
            <a:custGeom>
              <a:avLst/>
              <a:gdLst/>
              <a:ahLst/>
              <a:cxnLst/>
              <a:rect l="l" t="t" r="r" b="b"/>
              <a:pathLst>
                <a:path w="16961" h="13010" extrusionOk="0">
                  <a:moveTo>
                    <a:pt x="15350" y="1"/>
                  </a:moveTo>
                  <a:lnTo>
                    <a:pt x="0" y="10730"/>
                  </a:lnTo>
                  <a:lnTo>
                    <a:pt x="1611" y="13010"/>
                  </a:lnTo>
                  <a:lnTo>
                    <a:pt x="16961" y="2280"/>
                  </a:lnTo>
                  <a:lnTo>
                    <a:pt x="15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1787;p60">
              <a:extLst>
                <a:ext uri="{FF2B5EF4-FFF2-40B4-BE49-F238E27FC236}">
                  <a16:creationId xmlns:a16="http://schemas.microsoft.com/office/drawing/2014/main" id="{BF26F019-1863-94BF-9E91-B6F9AC4D1740}"/>
                </a:ext>
              </a:extLst>
            </p:cNvPr>
            <p:cNvSpPr/>
            <p:nvPr/>
          </p:nvSpPr>
          <p:spPr>
            <a:xfrm>
              <a:off x="2104420" y="4185600"/>
              <a:ext cx="102494" cy="95475"/>
            </a:xfrm>
            <a:custGeom>
              <a:avLst/>
              <a:gdLst/>
              <a:ahLst/>
              <a:cxnLst/>
              <a:rect l="l" t="t" r="r" b="b"/>
              <a:pathLst>
                <a:path w="4439" h="4135" extrusionOk="0">
                  <a:moveTo>
                    <a:pt x="3010" y="1"/>
                  </a:moveTo>
                  <a:lnTo>
                    <a:pt x="1" y="2098"/>
                  </a:lnTo>
                  <a:lnTo>
                    <a:pt x="1399" y="4135"/>
                  </a:lnTo>
                  <a:lnTo>
                    <a:pt x="4439" y="2037"/>
                  </a:lnTo>
                  <a:lnTo>
                    <a:pt x="30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788;p60">
              <a:extLst>
                <a:ext uri="{FF2B5EF4-FFF2-40B4-BE49-F238E27FC236}">
                  <a16:creationId xmlns:a16="http://schemas.microsoft.com/office/drawing/2014/main" id="{9F7195E6-345A-F618-8F3A-33AB87E0FBC7}"/>
                </a:ext>
              </a:extLst>
            </p:cNvPr>
            <p:cNvSpPr/>
            <p:nvPr/>
          </p:nvSpPr>
          <p:spPr>
            <a:xfrm>
              <a:off x="1738356" y="4089462"/>
              <a:ext cx="462539" cy="365676"/>
            </a:xfrm>
            <a:custGeom>
              <a:avLst/>
              <a:gdLst/>
              <a:ahLst/>
              <a:cxnLst/>
              <a:rect l="l" t="t" r="r" b="b"/>
              <a:pathLst>
                <a:path w="20032" h="15837" extrusionOk="0">
                  <a:moveTo>
                    <a:pt x="17539" y="0"/>
                  </a:moveTo>
                  <a:lnTo>
                    <a:pt x="0"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789;p60">
              <a:extLst>
                <a:ext uri="{FF2B5EF4-FFF2-40B4-BE49-F238E27FC236}">
                  <a16:creationId xmlns:a16="http://schemas.microsoft.com/office/drawing/2014/main" id="{20B8EBF3-38C3-111C-F087-5D3B229DD282}"/>
                </a:ext>
              </a:extLst>
            </p:cNvPr>
            <p:cNvSpPr/>
            <p:nvPr/>
          </p:nvSpPr>
          <p:spPr>
            <a:xfrm>
              <a:off x="2048558" y="4089462"/>
              <a:ext cx="152321" cy="148788"/>
            </a:xfrm>
            <a:custGeom>
              <a:avLst/>
              <a:gdLst/>
              <a:ahLst/>
              <a:cxnLst/>
              <a:rect l="l" t="t" r="r" b="b"/>
              <a:pathLst>
                <a:path w="6597" h="6444" extrusionOk="0">
                  <a:moveTo>
                    <a:pt x="4104" y="0"/>
                  </a:moveTo>
                  <a:lnTo>
                    <a:pt x="0" y="2888"/>
                  </a:lnTo>
                  <a:lnTo>
                    <a:pt x="2493" y="6444"/>
                  </a:lnTo>
                  <a:lnTo>
                    <a:pt x="6596" y="3587"/>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790;p60">
              <a:extLst>
                <a:ext uri="{FF2B5EF4-FFF2-40B4-BE49-F238E27FC236}">
                  <a16:creationId xmlns:a16="http://schemas.microsoft.com/office/drawing/2014/main" id="{DD85B232-62BE-4BFC-55E4-21731B1A62B0}"/>
                </a:ext>
              </a:extLst>
            </p:cNvPr>
            <p:cNvSpPr/>
            <p:nvPr/>
          </p:nvSpPr>
          <p:spPr>
            <a:xfrm>
              <a:off x="2172777" y="4186299"/>
              <a:ext cx="194413" cy="206350"/>
            </a:xfrm>
            <a:custGeom>
              <a:avLst/>
              <a:gdLst/>
              <a:ahLst/>
              <a:cxnLst/>
              <a:rect l="l" t="t" r="r" b="b"/>
              <a:pathLst>
                <a:path w="8420" h="8937" extrusionOk="0">
                  <a:moveTo>
                    <a:pt x="4225" y="1"/>
                  </a:moveTo>
                  <a:lnTo>
                    <a:pt x="0" y="2949"/>
                  </a:lnTo>
                  <a:lnTo>
                    <a:pt x="4195" y="8937"/>
                  </a:lnTo>
                  <a:lnTo>
                    <a:pt x="8420" y="5989"/>
                  </a:lnTo>
                  <a:lnTo>
                    <a:pt x="4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791;p60">
              <a:extLst>
                <a:ext uri="{FF2B5EF4-FFF2-40B4-BE49-F238E27FC236}">
                  <a16:creationId xmlns:a16="http://schemas.microsoft.com/office/drawing/2014/main" id="{6820D021-FFFA-A931-49A2-D060268AF014}"/>
                </a:ext>
              </a:extLst>
            </p:cNvPr>
            <p:cNvSpPr/>
            <p:nvPr/>
          </p:nvSpPr>
          <p:spPr>
            <a:xfrm>
              <a:off x="1882224" y="4324558"/>
              <a:ext cx="484278" cy="338999"/>
            </a:xfrm>
            <a:custGeom>
              <a:avLst/>
              <a:gdLst/>
              <a:ahLst/>
              <a:cxnLst/>
              <a:rect l="l" t="t" r="r" b="b"/>
              <a:pathLst>
                <a:path w="20974" h="14682" extrusionOk="0">
                  <a:moveTo>
                    <a:pt x="20974" y="1"/>
                  </a:moveTo>
                  <a:lnTo>
                    <a:pt x="10487" y="7326"/>
                  </a:lnTo>
                  <a:lnTo>
                    <a:pt x="1" y="14682"/>
                  </a:lnTo>
                  <a:lnTo>
                    <a:pt x="1" y="14682"/>
                  </a:lnTo>
                  <a:lnTo>
                    <a:pt x="3618" y="14590"/>
                  </a:lnTo>
                  <a:lnTo>
                    <a:pt x="11642" y="8967"/>
                  </a:lnTo>
                  <a:lnTo>
                    <a:pt x="19667" y="3344"/>
                  </a:lnTo>
                  <a:lnTo>
                    <a:pt x="209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1792;p60">
              <a:extLst>
                <a:ext uri="{FF2B5EF4-FFF2-40B4-BE49-F238E27FC236}">
                  <a16:creationId xmlns:a16="http://schemas.microsoft.com/office/drawing/2014/main" id="{76BE4941-710D-C0F0-A0FB-738D731D17CA}"/>
                </a:ext>
              </a:extLst>
            </p:cNvPr>
            <p:cNvSpPr/>
            <p:nvPr/>
          </p:nvSpPr>
          <p:spPr>
            <a:xfrm>
              <a:off x="1809239" y="4219294"/>
              <a:ext cx="541817" cy="421798"/>
            </a:xfrm>
            <a:custGeom>
              <a:avLst/>
              <a:gdLst/>
              <a:ahLst/>
              <a:cxnLst/>
              <a:rect l="l" t="t" r="r" b="b"/>
              <a:pathLst>
                <a:path w="23466" h="18268" extrusionOk="0">
                  <a:moveTo>
                    <a:pt x="20973" y="0"/>
                  </a:moveTo>
                  <a:lnTo>
                    <a:pt x="0" y="14681"/>
                  </a:lnTo>
                  <a:lnTo>
                    <a:pt x="2493" y="18268"/>
                  </a:lnTo>
                  <a:lnTo>
                    <a:pt x="23466" y="3587"/>
                  </a:lnTo>
                  <a:lnTo>
                    <a:pt x="209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793;p60">
              <a:extLst>
                <a:ext uri="{FF2B5EF4-FFF2-40B4-BE49-F238E27FC236}">
                  <a16:creationId xmlns:a16="http://schemas.microsoft.com/office/drawing/2014/main" id="{00921335-1249-CD36-CF2C-559D9BBE710F}"/>
                </a:ext>
              </a:extLst>
            </p:cNvPr>
            <p:cNvSpPr/>
            <p:nvPr/>
          </p:nvSpPr>
          <p:spPr>
            <a:xfrm>
              <a:off x="2178387" y="4219282"/>
              <a:ext cx="170562" cy="161441"/>
            </a:xfrm>
            <a:custGeom>
              <a:avLst/>
              <a:gdLst/>
              <a:ahLst/>
              <a:cxnLst/>
              <a:rect l="l" t="t" r="r" b="b"/>
              <a:pathLst>
                <a:path w="7387" h="6992" extrusionOk="0">
                  <a:moveTo>
                    <a:pt x="4924" y="0"/>
                  </a:moveTo>
                  <a:lnTo>
                    <a:pt x="0" y="3435"/>
                  </a:lnTo>
                  <a:lnTo>
                    <a:pt x="2492" y="6991"/>
                  </a:lnTo>
                  <a:lnTo>
                    <a:pt x="7386" y="3587"/>
                  </a:lnTo>
                  <a:lnTo>
                    <a:pt x="4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794;p60">
              <a:extLst>
                <a:ext uri="{FF2B5EF4-FFF2-40B4-BE49-F238E27FC236}">
                  <a16:creationId xmlns:a16="http://schemas.microsoft.com/office/drawing/2014/main" id="{B1092C0A-A888-62F7-FB48-63ED0CE355EC}"/>
                </a:ext>
              </a:extLst>
            </p:cNvPr>
            <p:cNvSpPr/>
            <p:nvPr/>
          </p:nvSpPr>
          <p:spPr>
            <a:xfrm>
              <a:off x="1568512" y="3846631"/>
              <a:ext cx="462528" cy="365667"/>
            </a:xfrm>
            <a:custGeom>
              <a:avLst/>
              <a:gdLst/>
              <a:ahLst/>
              <a:cxnLst/>
              <a:rect l="l" t="t" r="r" b="b"/>
              <a:pathLst>
                <a:path w="20032" h="15837" extrusionOk="0">
                  <a:moveTo>
                    <a:pt x="17539" y="0"/>
                  </a:moveTo>
                  <a:lnTo>
                    <a:pt x="1"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795;p60">
              <a:extLst>
                <a:ext uri="{FF2B5EF4-FFF2-40B4-BE49-F238E27FC236}">
                  <a16:creationId xmlns:a16="http://schemas.microsoft.com/office/drawing/2014/main" id="{E01AF645-4DDB-630D-5061-B6E995DE7C00}"/>
                </a:ext>
              </a:extLst>
            </p:cNvPr>
            <p:cNvSpPr/>
            <p:nvPr/>
          </p:nvSpPr>
          <p:spPr>
            <a:xfrm>
              <a:off x="1878714" y="3847323"/>
              <a:ext cx="152321" cy="148096"/>
            </a:xfrm>
            <a:custGeom>
              <a:avLst/>
              <a:gdLst/>
              <a:ahLst/>
              <a:cxnLst/>
              <a:rect l="l" t="t" r="r" b="b"/>
              <a:pathLst>
                <a:path w="6597" h="6414" extrusionOk="0">
                  <a:moveTo>
                    <a:pt x="4104" y="1"/>
                  </a:moveTo>
                  <a:lnTo>
                    <a:pt x="1" y="2858"/>
                  </a:lnTo>
                  <a:lnTo>
                    <a:pt x="2493" y="6414"/>
                  </a:lnTo>
                  <a:lnTo>
                    <a:pt x="6596" y="3557"/>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796;p60">
              <a:extLst>
                <a:ext uri="{FF2B5EF4-FFF2-40B4-BE49-F238E27FC236}">
                  <a16:creationId xmlns:a16="http://schemas.microsoft.com/office/drawing/2014/main" id="{871EA733-11D0-E192-13CD-836CF3104E0E}"/>
                </a:ext>
              </a:extLst>
            </p:cNvPr>
            <p:cNvSpPr/>
            <p:nvPr/>
          </p:nvSpPr>
          <p:spPr>
            <a:xfrm>
              <a:off x="1402178" y="3638895"/>
              <a:ext cx="581138" cy="477259"/>
            </a:xfrm>
            <a:custGeom>
              <a:avLst/>
              <a:gdLst/>
              <a:ahLst/>
              <a:cxnLst/>
              <a:rect l="l" t="t" r="r" b="b"/>
              <a:pathLst>
                <a:path w="25169" h="20670" extrusionOk="0">
                  <a:moveTo>
                    <a:pt x="20974" y="0"/>
                  </a:moveTo>
                  <a:lnTo>
                    <a:pt x="1" y="14681"/>
                  </a:lnTo>
                  <a:lnTo>
                    <a:pt x="4195" y="20669"/>
                  </a:lnTo>
                  <a:lnTo>
                    <a:pt x="25169" y="5988"/>
                  </a:lnTo>
                  <a:lnTo>
                    <a:pt x="20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797;p60">
              <a:extLst>
                <a:ext uri="{FF2B5EF4-FFF2-40B4-BE49-F238E27FC236}">
                  <a16:creationId xmlns:a16="http://schemas.microsoft.com/office/drawing/2014/main" id="{AC6F3E3C-6FC9-E1AA-2239-FC05CEDA7C6E}"/>
                </a:ext>
              </a:extLst>
            </p:cNvPr>
            <p:cNvSpPr/>
            <p:nvPr/>
          </p:nvSpPr>
          <p:spPr>
            <a:xfrm>
              <a:off x="1402894" y="3638895"/>
              <a:ext cx="484278" cy="338999"/>
            </a:xfrm>
            <a:custGeom>
              <a:avLst/>
              <a:gdLst/>
              <a:ahLst/>
              <a:cxnLst/>
              <a:rect l="l" t="t" r="r" b="b"/>
              <a:pathLst>
                <a:path w="20974" h="14682" extrusionOk="0">
                  <a:moveTo>
                    <a:pt x="20973" y="0"/>
                  </a:moveTo>
                  <a:lnTo>
                    <a:pt x="17356" y="91"/>
                  </a:lnTo>
                  <a:lnTo>
                    <a:pt x="9332" y="5714"/>
                  </a:lnTo>
                  <a:lnTo>
                    <a:pt x="1307" y="11338"/>
                  </a:lnTo>
                  <a:lnTo>
                    <a:pt x="0" y="14681"/>
                  </a:lnTo>
                  <a:lnTo>
                    <a:pt x="10487" y="7356"/>
                  </a:lnTo>
                  <a:lnTo>
                    <a:pt x="20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798;p60">
              <a:extLst>
                <a:ext uri="{FF2B5EF4-FFF2-40B4-BE49-F238E27FC236}">
                  <a16:creationId xmlns:a16="http://schemas.microsoft.com/office/drawing/2014/main" id="{724758D4-DD38-0F4A-AE4E-BF7A9D7F051E}"/>
                </a:ext>
              </a:extLst>
            </p:cNvPr>
            <p:cNvSpPr/>
            <p:nvPr/>
          </p:nvSpPr>
          <p:spPr>
            <a:xfrm>
              <a:off x="1553781" y="4192626"/>
              <a:ext cx="198638" cy="241446"/>
            </a:xfrm>
            <a:custGeom>
              <a:avLst/>
              <a:gdLst/>
              <a:ahLst/>
              <a:cxnLst/>
              <a:rect l="l" t="t" r="r" b="b"/>
              <a:pathLst>
                <a:path w="8603" h="10457" extrusionOk="0">
                  <a:moveTo>
                    <a:pt x="2554" y="0"/>
                  </a:moveTo>
                  <a:lnTo>
                    <a:pt x="0" y="1794"/>
                  </a:lnTo>
                  <a:lnTo>
                    <a:pt x="3040" y="6110"/>
                  </a:lnTo>
                  <a:lnTo>
                    <a:pt x="6049" y="10456"/>
                  </a:lnTo>
                  <a:lnTo>
                    <a:pt x="8602" y="8663"/>
                  </a:lnTo>
                  <a:lnTo>
                    <a:pt x="5563" y="4347"/>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1799;p60">
              <a:extLst>
                <a:ext uri="{FF2B5EF4-FFF2-40B4-BE49-F238E27FC236}">
                  <a16:creationId xmlns:a16="http://schemas.microsoft.com/office/drawing/2014/main" id="{C76E561E-339D-9264-24AC-82AFEBC53DE3}"/>
                </a:ext>
              </a:extLst>
            </p:cNvPr>
            <p:cNvSpPr/>
            <p:nvPr/>
          </p:nvSpPr>
          <p:spPr>
            <a:xfrm>
              <a:off x="1574123" y="4229823"/>
              <a:ext cx="167052" cy="204249"/>
            </a:xfrm>
            <a:custGeom>
              <a:avLst/>
              <a:gdLst/>
              <a:ahLst/>
              <a:cxnLst/>
              <a:rect l="l" t="t" r="r" b="b"/>
              <a:pathLst>
                <a:path w="7235" h="8846" extrusionOk="0">
                  <a:moveTo>
                    <a:pt x="2037" y="0"/>
                  </a:moveTo>
                  <a:lnTo>
                    <a:pt x="1" y="1429"/>
                  </a:lnTo>
                  <a:lnTo>
                    <a:pt x="2584" y="5137"/>
                  </a:lnTo>
                  <a:lnTo>
                    <a:pt x="5168" y="8845"/>
                  </a:lnTo>
                  <a:lnTo>
                    <a:pt x="7235" y="7417"/>
                  </a:lnTo>
                  <a:lnTo>
                    <a:pt x="4621" y="3708"/>
                  </a:lnTo>
                  <a:lnTo>
                    <a:pt x="2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1800;p60">
              <a:extLst>
                <a:ext uri="{FF2B5EF4-FFF2-40B4-BE49-F238E27FC236}">
                  <a16:creationId xmlns:a16="http://schemas.microsoft.com/office/drawing/2014/main" id="{13397464-3056-03D0-C511-5C6690E22133}"/>
                </a:ext>
              </a:extLst>
            </p:cNvPr>
            <p:cNvSpPr/>
            <p:nvPr/>
          </p:nvSpPr>
          <p:spPr>
            <a:xfrm>
              <a:off x="720034" y="4274732"/>
              <a:ext cx="945374" cy="712540"/>
            </a:xfrm>
            <a:custGeom>
              <a:avLst/>
              <a:gdLst/>
              <a:ahLst/>
              <a:cxnLst/>
              <a:rect l="l" t="t" r="r" b="b"/>
              <a:pathLst>
                <a:path w="40944" h="30860" extrusionOk="0">
                  <a:moveTo>
                    <a:pt x="37357" y="0"/>
                  </a:moveTo>
                  <a:lnTo>
                    <a:pt x="2493" y="22858"/>
                  </a:lnTo>
                  <a:cubicBezTo>
                    <a:pt x="487" y="24226"/>
                    <a:pt x="0" y="26992"/>
                    <a:pt x="1398" y="28967"/>
                  </a:cubicBezTo>
                  <a:cubicBezTo>
                    <a:pt x="2258" y="30201"/>
                    <a:pt x="3623" y="30859"/>
                    <a:pt x="5013" y="30859"/>
                  </a:cubicBezTo>
                  <a:cubicBezTo>
                    <a:pt x="5884" y="30859"/>
                    <a:pt x="6765" y="30600"/>
                    <a:pt x="7538" y="30062"/>
                  </a:cubicBezTo>
                  <a:lnTo>
                    <a:pt x="40943" y="5137"/>
                  </a:lnTo>
                  <a:lnTo>
                    <a:pt x="39150" y="2554"/>
                  </a:lnTo>
                  <a:lnTo>
                    <a:pt x="3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1801;p60">
              <a:extLst>
                <a:ext uri="{FF2B5EF4-FFF2-40B4-BE49-F238E27FC236}">
                  <a16:creationId xmlns:a16="http://schemas.microsoft.com/office/drawing/2014/main" id="{E119800E-3C6A-D8E2-EF96-E12E7A5E2D60}"/>
                </a:ext>
              </a:extLst>
            </p:cNvPr>
            <p:cNvSpPr/>
            <p:nvPr/>
          </p:nvSpPr>
          <p:spPr>
            <a:xfrm>
              <a:off x="786692" y="4349126"/>
              <a:ext cx="842210" cy="635167"/>
            </a:xfrm>
            <a:custGeom>
              <a:avLst/>
              <a:gdLst/>
              <a:ahLst/>
              <a:cxnLst/>
              <a:rect l="l" t="t" r="r" b="b"/>
              <a:pathLst>
                <a:path w="36476" h="27509" extrusionOk="0">
                  <a:moveTo>
                    <a:pt x="34318" y="0"/>
                  </a:moveTo>
                  <a:lnTo>
                    <a:pt x="2554" y="21034"/>
                  </a:lnTo>
                  <a:cubicBezTo>
                    <a:pt x="670" y="22311"/>
                    <a:pt x="1" y="24651"/>
                    <a:pt x="1095" y="26232"/>
                  </a:cubicBezTo>
                  <a:cubicBezTo>
                    <a:pt x="1612" y="26931"/>
                    <a:pt x="2402" y="27417"/>
                    <a:pt x="3284" y="27508"/>
                  </a:cubicBezTo>
                  <a:cubicBezTo>
                    <a:pt x="3770" y="27356"/>
                    <a:pt x="4226" y="27113"/>
                    <a:pt x="4621" y="26840"/>
                  </a:cubicBezTo>
                  <a:lnTo>
                    <a:pt x="36476" y="3070"/>
                  </a:lnTo>
                  <a:lnTo>
                    <a:pt x="35716" y="2006"/>
                  </a:lnTo>
                  <a:lnTo>
                    <a:pt x="34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802;p60">
              <a:extLst>
                <a:ext uri="{FF2B5EF4-FFF2-40B4-BE49-F238E27FC236}">
                  <a16:creationId xmlns:a16="http://schemas.microsoft.com/office/drawing/2014/main" id="{A25A47A0-2907-DC4B-718F-8DA6D5670202}"/>
                </a:ext>
              </a:extLst>
            </p:cNvPr>
            <p:cNvSpPr/>
            <p:nvPr/>
          </p:nvSpPr>
          <p:spPr>
            <a:xfrm>
              <a:off x="1487100" y="4264203"/>
              <a:ext cx="175480" cy="207759"/>
            </a:xfrm>
            <a:custGeom>
              <a:avLst/>
              <a:gdLst/>
              <a:ahLst/>
              <a:cxnLst/>
              <a:rect l="l" t="t" r="r" b="b"/>
              <a:pathLst>
                <a:path w="7600" h="8998" extrusionOk="0">
                  <a:moveTo>
                    <a:pt x="2554" y="1"/>
                  </a:moveTo>
                  <a:lnTo>
                    <a:pt x="1" y="1794"/>
                  </a:lnTo>
                  <a:lnTo>
                    <a:pt x="2524" y="5411"/>
                  </a:lnTo>
                  <a:lnTo>
                    <a:pt x="5046" y="8998"/>
                  </a:lnTo>
                  <a:lnTo>
                    <a:pt x="7600" y="7235"/>
                  </a:lnTo>
                  <a:lnTo>
                    <a:pt x="5077" y="3618"/>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803;p60">
              <a:extLst>
                <a:ext uri="{FF2B5EF4-FFF2-40B4-BE49-F238E27FC236}">
                  <a16:creationId xmlns:a16="http://schemas.microsoft.com/office/drawing/2014/main" id="{BBBFBCC8-9F19-906D-F9FD-8CCB959F0821}"/>
                </a:ext>
              </a:extLst>
            </p:cNvPr>
            <p:cNvSpPr/>
            <p:nvPr/>
          </p:nvSpPr>
          <p:spPr>
            <a:xfrm>
              <a:off x="1487100" y="4264203"/>
              <a:ext cx="88456" cy="83538"/>
            </a:xfrm>
            <a:custGeom>
              <a:avLst/>
              <a:gdLst/>
              <a:ahLst/>
              <a:cxnLst/>
              <a:rect l="l" t="t" r="r" b="b"/>
              <a:pathLst>
                <a:path w="3831" h="3618" extrusionOk="0">
                  <a:moveTo>
                    <a:pt x="2554" y="1"/>
                  </a:moveTo>
                  <a:lnTo>
                    <a:pt x="1" y="1794"/>
                  </a:lnTo>
                  <a:lnTo>
                    <a:pt x="639" y="2706"/>
                  </a:lnTo>
                  <a:lnTo>
                    <a:pt x="1277" y="3618"/>
                  </a:lnTo>
                  <a:lnTo>
                    <a:pt x="3831" y="1855"/>
                  </a:lnTo>
                  <a:lnTo>
                    <a:pt x="3192" y="943"/>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804;p60">
              <a:extLst>
                <a:ext uri="{FF2B5EF4-FFF2-40B4-BE49-F238E27FC236}">
                  <a16:creationId xmlns:a16="http://schemas.microsoft.com/office/drawing/2014/main" id="{871BC845-D7B1-1D30-AAC8-0A98C5916052}"/>
                </a:ext>
              </a:extLst>
            </p:cNvPr>
            <p:cNvSpPr/>
            <p:nvPr/>
          </p:nvSpPr>
          <p:spPr>
            <a:xfrm>
              <a:off x="1153047" y="4455799"/>
              <a:ext cx="235836" cy="249874"/>
            </a:xfrm>
            <a:custGeom>
              <a:avLst/>
              <a:gdLst/>
              <a:ahLst/>
              <a:cxnLst/>
              <a:rect l="l" t="t" r="r" b="b"/>
              <a:pathLst>
                <a:path w="10214" h="10822" extrusionOk="0">
                  <a:moveTo>
                    <a:pt x="5168" y="1"/>
                  </a:moveTo>
                  <a:lnTo>
                    <a:pt x="0" y="3618"/>
                  </a:lnTo>
                  <a:lnTo>
                    <a:pt x="2523" y="7235"/>
                  </a:lnTo>
                  <a:lnTo>
                    <a:pt x="5046" y="10821"/>
                  </a:lnTo>
                  <a:lnTo>
                    <a:pt x="10213" y="7235"/>
                  </a:lnTo>
                  <a:lnTo>
                    <a:pt x="7691" y="3618"/>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805;p60">
              <a:extLst>
                <a:ext uri="{FF2B5EF4-FFF2-40B4-BE49-F238E27FC236}">
                  <a16:creationId xmlns:a16="http://schemas.microsoft.com/office/drawing/2014/main" id="{48BF7C2C-78FE-6A8B-DB70-E7CA878A8384}"/>
                </a:ext>
              </a:extLst>
            </p:cNvPr>
            <p:cNvSpPr/>
            <p:nvPr/>
          </p:nvSpPr>
          <p:spPr>
            <a:xfrm>
              <a:off x="1153047" y="4455799"/>
              <a:ext cx="148811" cy="125653"/>
            </a:xfrm>
            <a:custGeom>
              <a:avLst/>
              <a:gdLst/>
              <a:ahLst/>
              <a:cxnLst/>
              <a:rect l="l" t="t" r="r" b="b"/>
              <a:pathLst>
                <a:path w="6445" h="5442" extrusionOk="0">
                  <a:moveTo>
                    <a:pt x="5168" y="1"/>
                  </a:moveTo>
                  <a:lnTo>
                    <a:pt x="0" y="3618"/>
                  </a:lnTo>
                  <a:lnTo>
                    <a:pt x="639" y="4529"/>
                  </a:lnTo>
                  <a:lnTo>
                    <a:pt x="1277" y="5441"/>
                  </a:lnTo>
                  <a:lnTo>
                    <a:pt x="6444" y="1855"/>
                  </a:lnTo>
                  <a:lnTo>
                    <a:pt x="5806" y="943"/>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1806;p60">
              <a:extLst>
                <a:ext uri="{FF2B5EF4-FFF2-40B4-BE49-F238E27FC236}">
                  <a16:creationId xmlns:a16="http://schemas.microsoft.com/office/drawing/2014/main" id="{B3545F9C-7C26-DC68-89C5-D3DA17E70D7C}"/>
                </a:ext>
              </a:extLst>
            </p:cNvPr>
            <p:cNvSpPr/>
            <p:nvPr/>
          </p:nvSpPr>
          <p:spPr>
            <a:xfrm>
              <a:off x="1456230" y="4872678"/>
              <a:ext cx="1266140" cy="115819"/>
            </a:xfrm>
            <a:custGeom>
              <a:avLst/>
              <a:gdLst/>
              <a:ahLst/>
              <a:cxnLst/>
              <a:rect l="l" t="t" r="r" b="b"/>
              <a:pathLst>
                <a:path w="54835" h="5016" extrusionOk="0">
                  <a:moveTo>
                    <a:pt x="0" y="0"/>
                  </a:moveTo>
                  <a:lnTo>
                    <a:pt x="0" y="4985"/>
                  </a:lnTo>
                  <a:lnTo>
                    <a:pt x="54834" y="5016"/>
                  </a:lnTo>
                  <a:lnTo>
                    <a:pt x="54834" y="3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1807;p60">
              <a:extLst>
                <a:ext uri="{FF2B5EF4-FFF2-40B4-BE49-F238E27FC236}">
                  <a16:creationId xmlns:a16="http://schemas.microsoft.com/office/drawing/2014/main" id="{3C9787FC-1BC5-50D8-CA9F-14CDDF9D7D0A}"/>
                </a:ext>
              </a:extLst>
            </p:cNvPr>
            <p:cNvSpPr/>
            <p:nvPr/>
          </p:nvSpPr>
          <p:spPr>
            <a:xfrm>
              <a:off x="1456230" y="4872678"/>
              <a:ext cx="254769" cy="115817"/>
            </a:xfrm>
            <a:custGeom>
              <a:avLst/>
              <a:gdLst/>
              <a:ahLst/>
              <a:cxnLst/>
              <a:rect l="l" t="t" r="r" b="b"/>
              <a:pathLst>
                <a:path w="11034" h="5016" extrusionOk="0">
                  <a:moveTo>
                    <a:pt x="0" y="0"/>
                  </a:moveTo>
                  <a:lnTo>
                    <a:pt x="0" y="4985"/>
                  </a:lnTo>
                  <a:lnTo>
                    <a:pt x="11034" y="5016"/>
                  </a:lnTo>
                  <a:lnTo>
                    <a:pt x="11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808;p60">
              <a:extLst>
                <a:ext uri="{FF2B5EF4-FFF2-40B4-BE49-F238E27FC236}">
                  <a16:creationId xmlns:a16="http://schemas.microsoft.com/office/drawing/2014/main" id="{CCB01E03-3831-76B7-DF0D-7E28A693436B}"/>
                </a:ext>
              </a:extLst>
            </p:cNvPr>
            <p:cNvSpPr/>
            <p:nvPr/>
          </p:nvSpPr>
          <p:spPr>
            <a:xfrm>
              <a:off x="1781856" y="4872678"/>
              <a:ext cx="79335" cy="115817"/>
            </a:xfrm>
            <a:custGeom>
              <a:avLst/>
              <a:gdLst/>
              <a:ahLst/>
              <a:cxnLst/>
              <a:rect l="l" t="t" r="r" b="b"/>
              <a:pathLst>
                <a:path w="3436" h="5016" extrusionOk="0">
                  <a:moveTo>
                    <a:pt x="1" y="0"/>
                  </a:moveTo>
                  <a:lnTo>
                    <a:pt x="1" y="5016"/>
                  </a:lnTo>
                  <a:lnTo>
                    <a:pt x="3436" y="5016"/>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809;p60">
              <a:extLst>
                <a:ext uri="{FF2B5EF4-FFF2-40B4-BE49-F238E27FC236}">
                  <a16:creationId xmlns:a16="http://schemas.microsoft.com/office/drawing/2014/main" id="{D1BBE0D3-C8F4-EA93-E9B9-461F562F1091}"/>
                </a:ext>
              </a:extLst>
            </p:cNvPr>
            <p:cNvSpPr/>
            <p:nvPr/>
          </p:nvSpPr>
          <p:spPr>
            <a:xfrm>
              <a:off x="1510258" y="4662126"/>
              <a:ext cx="1158028" cy="93374"/>
            </a:xfrm>
            <a:custGeom>
              <a:avLst/>
              <a:gdLst/>
              <a:ahLst/>
              <a:cxnLst/>
              <a:rect l="l" t="t" r="r" b="b"/>
              <a:pathLst>
                <a:path w="50154" h="4044" extrusionOk="0">
                  <a:moveTo>
                    <a:pt x="5898" y="1"/>
                  </a:moveTo>
                  <a:lnTo>
                    <a:pt x="1" y="4043"/>
                  </a:lnTo>
                  <a:lnTo>
                    <a:pt x="50154" y="4043"/>
                  </a:lnTo>
                  <a:lnTo>
                    <a:pt x="44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1810;p60">
              <a:extLst>
                <a:ext uri="{FF2B5EF4-FFF2-40B4-BE49-F238E27FC236}">
                  <a16:creationId xmlns:a16="http://schemas.microsoft.com/office/drawing/2014/main" id="{DB57F093-39EA-4F2E-882D-4F979C9F4E1A}"/>
                </a:ext>
              </a:extLst>
            </p:cNvPr>
            <p:cNvSpPr/>
            <p:nvPr/>
          </p:nvSpPr>
          <p:spPr>
            <a:xfrm>
              <a:off x="1456230" y="4904264"/>
              <a:ext cx="1266110" cy="53360"/>
            </a:xfrm>
            <a:custGeom>
              <a:avLst/>
              <a:gdLst/>
              <a:ahLst/>
              <a:cxnLst/>
              <a:rect l="l" t="t" r="r" b="b"/>
              <a:pathLst>
                <a:path w="54835" h="2311" extrusionOk="0">
                  <a:moveTo>
                    <a:pt x="0" y="0"/>
                  </a:moveTo>
                  <a:lnTo>
                    <a:pt x="0" y="2280"/>
                  </a:lnTo>
                  <a:lnTo>
                    <a:pt x="54834" y="2310"/>
                  </a:lnTo>
                  <a:lnTo>
                    <a:pt x="54834"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811;p60">
              <a:extLst>
                <a:ext uri="{FF2B5EF4-FFF2-40B4-BE49-F238E27FC236}">
                  <a16:creationId xmlns:a16="http://schemas.microsoft.com/office/drawing/2014/main" id="{62A27E94-8742-8E66-93B5-8488C65509F8}"/>
                </a:ext>
              </a:extLst>
            </p:cNvPr>
            <p:cNvSpPr/>
            <p:nvPr/>
          </p:nvSpPr>
          <p:spPr>
            <a:xfrm>
              <a:off x="2308933" y="4904957"/>
              <a:ext cx="320735" cy="51951"/>
            </a:xfrm>
            <a:custGeom>
              <a:avLst/>
              <a:gdLst/>
              <a:ahLst/>
              <a:cxnLst/>
              <a:rect l="l" t="t" r="r" b="b"/>
              <a:pathLst>
                <a:path w="13891" h="2250" extrusionOk="0">
                  <a:moveTo>
                    <a:pt x="0" y="1"/>
                  </a:moveTo>
                  <a:lnTo>
                    <a:pt x="0" y="2250"/>
                  </a:lnTo>
                  <a:lnTo>
                    <a:pt x="13891" y="2250"/>
                  </a:lnTo>
                  <a:lnTo>
                    <a:pt x="1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1812;p60">
              <a:extLst>
                <a:ext uri="{FF2B5EF4-FFF2-40B4-BE49-F238E27FC236}">
                  <a16:creationId xmlns:a16="http://schemas.microsoft.com/office/drawing/2014/main" id="{A0ACC197-0260-583F-DA9B-386D53B9D28A}"/>
                </a:ext>
              </a:extLst>
            </p:cNvPr>
            <p:cNvSpPr/>
            <p:nvPr/>
          </p:nvSpPr>
          <p:spPr>
            <a:xfrm>
              <a:off x="2151720" y="4904957"/>
              <a:ext cx="85639" cy="51951"/>
            </a:xfrm>
            <a:custGeom>
              <a:avLst/>
              <a:gdLst/>
              <a:ahLst/>
              <a:cxnLst/>
              <a:rect l="l" t="t" r="r" b="b"/>
              <a:pathLst>
                <a:path w="3709" h="2250" extrusionOk="0">
                  <a:moveTo>
                    <a:pt x="0" y="1"/>
                  </a:moveTo>
                  <a:lnTo>
                    <a:pt x="0" y="2250"/>
                  </a:lnTo>
                  <a:lnTo>
                    <a:pt x="3709" y="2250"/>
                  </a:lnTo>
                  <a:lnTo>
                    <a:pt x="3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1813;p60">
              <a:extLst>
                <a:ext uri="{FF2B5EF4-FFF2-40B4-BE49-F238E27FC236}">
                  <a16:creationId xmlns:a16="http://schemas.microsoft.com/office/drawing/2014/main" id="{2C8BF614-5179-40E6-D706-A251F3726CA5}"/>
                </a:ext>
              </a:extLst>
            </p:cNvPr>
            <p:cNvSpPr/>
            <p:nvPr/>
          </p:nvSpPr>
          <p:spPr>
            <a:xfrm>
              <a:off x="1456230" y="4904264"/>
              <a:ext cx="296191" cy="52644"/>
            </a:xfrm>
            <a:custGeom>
              <a:avLst/>
              <a:gdLst/>
              <a:ahLst/>
              <a:cxnLst/>
              <a:rect l="l" t="t" r="r" b="b"/>
              <a:pathLst>
                <a:path w="12828" h="2280" extrusionOk="0">
                  <a:moveTo>
                    <a:pt x="0" y="0"/>
                  </a:moveTo>
                  <a:lnTo>
                    <a:pt x="0" y="2280"/>
                  </a:lnTo>
                  <a:lnTo>
                    <a:pt x="12827" y="2280"/>
                  </a:lnTo>
                  <a:lnTo>
                    <a:pt x="12827"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814;p60">
              <a:extLst>
                <a:ext uri="{FF2B5EF4-FFF2-40B4-BE49-F238E27FC236}">
                  <a16:creationId xmlns:a16="http://schemas.microsoft.com/office/drawing/2014/main" id="{F2A8B252-3064-9AE7-F3BF-4C5B47E14CDA}"/>
                </a:ext>
              </a:extLst>
            </p:cNvPr>
            <p:cNvSpPr/>
            <p:nvPr/>
          </p:nvSpPr>
          <p:spPr>
            <a:xfrm>
              <a:off x="1509566" y="4754784"/>
              <a:ext cx="1158749" cy="116512"/>
            </a:xfrm>
            <a:custGeom>
              <a:avLst/>
              <a:gdLst/>
              <a:ahLst/>
              <a:cxnLst/>
              <a:rect l="l" t="t" r="r" b="b"/>
              <a:pathLst>
                <a:path w="50184" h="5046" extrusionOk="0">
                  <a:moveTo>
                    <a:pt x="0" y="0"/>
                  </a:moveTo>
                  <a:lnTo>
                    <a:pt x="0" y="5015"/>
                  </a:lnTo>
                  <a:lnTo>
                    <a:pt x="50184" y="5046"/>
                  </a:lnTo>
                  <a:lnTo>
                    <a:pt x="50184" y="3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815;p60">
              <a:extLst>
                <a:ext uri="{FF2B5EF4-FFF2-40B4-BE49-F238E27FC236}">
                  <a16:creationId xmlns:a16="http://schemas.microsoft.com/office/drawing/2014/main" id="{BB83EFDC-1683-7330-06BE-D33CCB77FE4E}"/>
                </a:ext>
              </a:extLst>
            </p:cNvPr>
            <p:cNvSpPr/>
            <p:nvPr/>
          </p:nvSpPr>
          <p:spPr>
            <a:xfrm>
              <a:off x="1510258" y="4755476"/>
              <a:ext cx="338307" cy="115817"/>
            </a:xfrm>
            <a:custGeom>
              <a:avLst/>
              <a:gdLst/>
              <a:ahLst/>
              <a:cxnLst/>
              <a:rect l="l" t="t" r="r" b="b"/>
              <a:pathLst>
                <a:path w="14652" h="5016" extrusionOk="0">
                  <a:moveTo>
                    <a:pt x="1" y="0"/>
                  </a:moveTo>
                  <a:lnTo>
                    <a:pt x="1" y="4985"/>
                  </a:lnTo>
                  <a:lnTo>
                    <a:pt x="14652" y="5016"/>
                  </a:lnTo>
                  <a:lnTo>
                    <a:pt x="14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1816;p60">
              <a:extLst>
                <a:ext uri="{FF2B5EF4-FFF2-40B4-BE49-F238E27FC236}">
                  <a16:creationId xmlns:a16="http://schemas.microsoft.com/office/drawing/2014/main" id="{E6D05F71-7DD8-5CD0-1052-4D407DF90694}"/>
                </a:ext>
              </a:extLst>
            </p:cNvPr>
            <p:cNvSpPr/>
            <p:nvPr/>
          </p:nvSpPr>
          <p:spPr>
            <a:xfrm>
              <a:off x="1510258" y="4787063"/>
              <a:ext cx="1158744" cy="52644"/>
            </a:xfrm>
            <a:custGeom>
              <a:avLst/>
              <a:gdLst/>
              <a:ahLst/>
              <a:cxnLst/>
              <a:rect l="l" t="t" r="r" b="b"/>
              <a:pathLst>
                <a:path w="50185" h="2280" extrusionOk="0">
                  <a:moveTo>
                    <a:pt x="1" y="0"/>
                  </a:moveTo>
                  <a:lnTo>
                    <a:pt x="1" y="2249"/>
                  </a:lnTo>
                  <a:lnTo>
                    <a:pt x="50184" y="2280"/>
                  </a:lnTo>
                  <a:lnTo>
                    <a:pt x="50184" y="3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1817;p60">
              <a:extLst>
                <a:ext uri="{FF2B5EF4-FFF2-40B4-BE49-F238E27FC236}">
                  <a16:creationId xmlns:a16="http://schemas.microsoft.com/office/drawing/2014/main" id="{35CC44A8-4238-6159-1C63-FBF20983C2EA}"/>
                </a:ext>
              </a:extLst>
            </p:cNvPr>
            <p:cNvSpPr/>
            <p:nvPr/>
          </p:nvSpPr>
          <p:spPr>
            <a:xfrm>
              <a:off x="1509566" y="4786347"/>
              <a:ext cx="359364" cy="52667"/>
            </a:xfrm>
            <a:custGeom>
              <a:avLst/>
              <a:gdLst/>
              <a:ahLst/>
              <a:cxnLst/>
              <a:rect l="l" t="t" r="r" b="b"/>
              <a:pathLst>
                <a:path w="15564" h="2281" extrusionOk="0">
                  <a:moveTo>
                    <a:pt x="0" y="1"/>
                  </a:moveTo>
                  <a:lnTo>
                    <a:pt x="0" y="2280"/>
                  </a:lnTo>
                  <a:lnTo>
                    <a:pt x="15563" y="2280"/>
                  </a:lnTo>
                  <a:lnTo>
                    <a:pt x="15563"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1818;p60">
              <a:extLst>
                <a:ext uri="{FF2B5EF4-FFF2-40B4-BE49-F238E27FC236}">
                  <a16:creationId xmlns:a16="http://schemas.microsoft.com/office/drawing/2014/main" id="{C095A838-3695-CB0F-A701-5271231FC15F}"/>
                </a:ext>
              </a:extLst>
            </p:cNvPr>
            <p:cNvSpPr/>
            <p:nvPr/>
          </p:nvSpPr>
          <p:spPr>
            <a:xfrm>
              <a:off x="1418318" y="3661338"/>
              <a:ext cx="541840" cy="421821"/>
            </a:xfrm>
            <a:custGeom>
              <a:avLst/>
              <a:gdLst/>
              <a:ahLst/>
              <a:cxnLst/>
              <a:rect l="l" t="t" r="r" b="b"/>
              <a:pathLst>
                <a:path w="23467" h="18269" extrusionOk="0">
                  <a:moveTo>
                    <a:pt x="20974" y="1"/>
                  </a:moveTo>
                  <a:lnTo>
                    <a:pt x="1" y="14682"/>
                  </a:lnTo>
                  <a:lnTo>
                    <a:pt x="2493" y="18268"/>
                  </a:lnTo>
                  <a:lnTo>
                    <a:pt x="23466" y="3587"/>
                  </a:lnTo>
                  <a:lnTo>
                    <a:pt x="209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Picture 8" descr="askanatheist - Military Association of Atheists &amp; Freethinkers ...">
            <a:extLst>
              <a:ext uri="{FF2B5EF4-FFF2-40B4-BE49-F238E27FC236}">
                <a16:creationId xmlns:a16="http://schemas.microsoft.com/office/drawing/2014/main" id="{B7580607-4C3D-20E8-90E0-737D07A6A3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425" y="462398"/>
            <a:ext cx="683532" cy="5553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6055;p72">
            <a:extLst>
              <a:ext uri="{FF2B5EF4-FFF2-40B4-BE49-F238E27FC236}">
                <a16:creationId xmlns:a16="http://schemas.microsoft.com/office/drawing/2014/main" id="{1E1B73FB-1FB1-12CB-9761-BD57387001C3}"/>
              </a:ext>
            </a:extLst>
          </p:cNvPr>
          <p:cNvGrpSpPr/>
          <p:nvPr/>
        </p:nvGrpSpPr>
        <p:grpSpPr>
          <a:xfrm>
            <a:off x="1712484" y="1426867"/>
            <a:ext cx="482321" cy="687099"/>
            <a:chOff x="3342725" y="2620775"/>
            <a:chExt cx="338775" cy="481825"/>
          </a:xfrm>
        </p:grpSpPr>
        <p:sp>
          <p:nvSpPr>
            <p:cNvPr id="6" name="Google Shape;6056;p72">
              <a:extLst>
                <a:ext uri="{FF2B5EF4-FFF2-40B4-BE49-F238E27FC236}">
                  <a16:creationId xmlns:a16="http://schemas.microsoft.com/office/drawing/2014/main" id="{987B3BF7-0731-45B2-AEC5-4C233FBAF63B}"/>
                </a:ext>
              </a:extLst>
            </p:cNvPr>
            <p:cNvSpPr/>
            <p:nvPr/>
          </p:nvSpPr>
          <p:spPr>
            <a:xfrm>
              <a:off x="3342725" y="2620775"/>
              <a:ext cx="338775" cy="56475"/>
            </a:xfrm>
            <a:custGeom>
              <a:avLst/>
              <a:gdLst/>
              <a:ahLst/>
              <a:cxnLst/>
              <a:rect l="l" t="t" r="r" b="b"/>
              <a:pathLst>
                <a:path w="13551" h="2259" extrusionOk="0">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 name="Google Shape;6057;p72">
              <a:extLst>
                <a:ext uri="{FF2B5EF4-FFF2-40B4-BE49-F238E27FC236}">
                  <a16:creationId xmlns:a16="http://schemas.microsoft.com/office/drawing/2014/main" id="{5F3F351B-AC35-975E-7D19-8E7D731CD29C}"/>
                </a:ext>
              </a:extLst>
            </p:cNvPr>
            <p:cNvSpPr/>
            <p:nvPr/>
          </p:nvSpPr>
          <p:spPr>
            <a:xfrm>
              <a:off x="3342725" y="2705450"/>
              <a:ext cx="338775" cy="284225"/>
            </a:xfrm>
            <a:custGeom>
              <a:avLst/>
              <a:gdLst/>
              <a:ahLst/>
              <a:cxnLst/>
              <a:rect l="l" t="t" r="r" b="b"/>
              <a:pathLst>
                <a:path w="13551" h="11369" extrusionOk="0">
                  <a:moveTo>
                    <a:pt x="0" y="1"/>
                  </a:moveTo>
                  <a:lnTo>
                    <a:pt x="0" y="11368"/>
                  </a:lnTo>
                  <a:lnTo>
                    <a:pt x="13551" y="11368"/>
                  </a:lnTo>
                  <a:lnTo>
                    <a:pt x="13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24" name="Google Shape;6058;p72">
              <a:extLst>
                <a:ext uri="{FF2B5EF4-FFF2-40B4-BE49-F238E27FC236}">
                  <a16:creationId xmlns:a16="http://schemas.microsoft.com/office/drawing/2014/main" id="{6DD9BDB5-D554-0CC4-2568-97CB5C08B0CE}"/>
                </a:ext>
              </a:extLst>
            </p:cNvPr>
            <p:cNvSpPr/>
            <p:nvPr/>
          </p:nvSpPr>
          <p:spPr>
            <a:xfrm>
              <a:off x="3342725" y="3017875"/>
              <a:ext cx="338775" cy="84725"/>
            </a:xfrm>
            <a:custGeom>
              <a:avLst/>
              <a:gdLst/>
              <a:ahLst/>
              <a:cxnLst/>
              <a:rect l="l" t="t" r="r" b="b"/>
              <a:pathLst>
                <a:path w="13551" h="3389" extrusionOk="0">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25" name="Google Shape;6218;p72">
            <a:extLst>
              <a:ext uri="{FF2B5EF4-FFF2-40B4-BE49-F238E27FC236}">
                <a16:creationId xmlns:a16="http://schemas.microsoft.com/office/drawing/2014/main" id="{DC31B1CE-BA95-3251-DD67-8BB2F2F47AD2}"/>
              </a:ext>
            </a:extLst>
          </p:cNvPr>
          <p:cNvGrpSpPr/>
          <p:nvPr/>
        </p:nvGrpSpPr>
        <p:grpSpPr>
          <a:xfrm>
            <a:off x="4572000" y="1339382"/>
            <a:ext cx="750126" cy="671782"/>
            <a:chOff x="6218300" y="4416175"/>
            <a:chExt cx="516000" cy="448000"/>
          </a:xfrm>
        </p:grpSpPr>
        <p:sp>
          <p:nvSpPr>
            <p:cNvPr id="1027" name="Google Shape;6219;p72">
              <a:extLst>
                <a:ext uri="{FF2B5EF4-FFF2-40B4-BE49-F238E27FC236}">
                  <a16:creationId xmlns:a16="http://schemas.microsoft.com/office/drawing/2014/main" id="{34963CC2-9E38-B149-B44A-5A0683FA6710}"/>
                </a:ext>
              </a:extLst>
            </p:cNvPr>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29" name="Google Shape;6220;p72">
              <a:extLst>
                <a:ext uri="{FF2B5EF4-FFF2-40B4-BE49-F238E27FC236}">
                  <a16:creationId xmlns:a16="http://schemas.microsoft.com/office/drawing/2014/main" id="{D29E5312-9613-394D-76BF-31DBE6F3D4E7}"/>
                </a:ext>
              </a:extLst>
            </p:cNvPr>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1" name="Google Shape;6221;p72">
              <a:extLst>
                <a:ext uri="{FF2B5EF4-FFF2-40B4-BE49-F238E27FC236}">
                  <a16:creationId xmlns:a16="http://schemas.microsoft.com/office/drawing/2014/main" id="{9B8CF625-39B1-A135-2857-07F8930A5F29}"/>
                </a:ext>
              </a:extLst>
            </p:cNvPr>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3504433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a:extLst>
            <a:ext uri="{FF2B5EF4-FFF2-40B4-BE49-F238E27FC236}">
              <a16:creationId xmlns:a16="http://schemas.microsoft.com/office/drawing/2014/main" id="{BFD539FA-C54E-F5DB-6FD3-255A4D64B9F8}"/>
            </a:ext>
          </a:extLst>
        </p:cNvPr>
        <p:cNvGrpSpPr/>
        <p:nvPr/>
      </p:nvGrpSpPr>
      <p:grpSpPr>
        <a:xfrm>
          <a:off x="0" y="0"/>
          <a:ext cx="0" cy="0"/>
          <a:chOff x="0" y="0"/>
          <a:chExt cx="0" cy="0"/>
        </a:xfrm>
      </p:grpSpPr>
      <p:grpSp>
        <p:nvGrpSpPr>
          <p:cNvPr id="428" name="Google Shape;428;p36">
            <a:extLst>
              <a:ext uri="{FF2B5EF4-FFF2-40B4-BE49-F238E27FC236}">
                <a16:creationId xmlns:a16="http://schemas.microsoft.com/office/drawing/2014/main" id="{EE6EC7C0-AD53-4B0A-F48E-001B5615A1B7}"/>
              </a:ext>
            </a:extLst>
          </p:cNvPr>
          <p:cNvGrpSpPr/>
          <p:nvPr/>
        </p:nvGrpSpPr>
        <p:grpSpPr>
          <a:xfrm>
            <a:off x="7056977" y="1348603"/>
            <a:ext cx="1371920" cy="3911747"/>
            <a:chOff x="7056977" y="1297778"/>
            <a:chExt cx="1371920" cy="3911747"/>
          </a:xfrm>
        </p:grpSpPr>
        <p:sp>
          <p:nvSpPr>
            <p:cNvPr id="429" name="Google Shape;429;p36">
              <a:extLst>
                <a:ext uri="{FF2B5EF4-FFF2-40B4-BE49-F238E27FC236}">
                  <a16:creationId xmlns:a16="http://schemas.microsoft.com/office/drawing/2014/main" id="{DB1FA30B-B9E8-1428-6E74-FCB97446C1D6}"/>
                </a:ext>
              </a:extLst>
            </p:cNvPr>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a:extLst>
                <a:ext uri="{FF2B5EF4-FFF2-40B4-BE49-F238E27FC236}">
                  <a16:creationId xmlns:a16="http://schemas.microsoft.com/office/drawing/2014/main" id="{021C83A7-5A1E-4787-895F-73B5480D558A}"/>
                </a:ext>
              </a:extLst>
            </p:cNvPr>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a:extLst>
                <a:ext uri="{FF2B5EF4-FFF2-40B4-BE49-F238E27FC236}">
                  <a16:creationId xmlns:a16="http://schemas.microsoft.com/office/drawing/2014/main" id="{B18F5408-DA59-ADB2-89C6-7F7BF92D17ED}"/>
                </a:ext>
              </a:extLst>
            </p:cNvPr>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a:extLst>
                <a:ext uri="{FF2B5EF4-FFF2-40B4-BE49-F238E27FC236}">
                  <a16:creationId xmlns:a16="http://schemas.microsoft.com/office/drawing/2014/main" id="{8281D880-0280-7797-605A-6C53CA0D4BE2}"/>
                </a:ext>
              </a:extLst>
            </p:cNvPr>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a:extLst>
                <a:ext uri="{FF2B5EF4-FFF2-40B4-BE49-F238E27FC236}">
                  <a16:creationId xmlns:a16="http://schemas.microsoft.com/office/drawing/2014/main" id="{EE4F22B8-61E9-2FE9-69C6-8DEF7474F964}"/>
                </a:ext>
              </a:extLst>
            </p:cNvPr>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a:extLst>
                <a:ext uri="{FF2B5EF4-FFF2-40B4-BE49-F238E27FC236}">
                  <a16:creationId xmlns:a16="http://schemas.microsoft.com/office/drawing/2014/main" id="{3C204782-7DCE-8595-D1AC-677D343FB15E}"/>
                </a:ext>
              </a:extLst>
            </p:cNvPr>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a:extLst>
                <a:ext uri="{FF2B5EF4-FFF2-40B4-BE49-F238E27FC236}">
                  <a16:creationId xmlns:a16="http://schemas.microsoft.com/office/drawing/2014/main" id="{65DF9AF3-7ECA-C0DD-301C-A25D9A4537C6}"/>
                </a:ext>
              </a:extLst>
            </p:cNvPr>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a:extLst>
                <a:ext uri="{FF2B5EF4-FFF2-40B4-BE49-F238E27FC236}">
                  <a16:creationId xmlns:a16="http://schemas.microsoft.com/office/drawing/2014/main" id="{09B56C98-D87F-7622-1512-AF59ECF0FB10}"/>
                </a:ext>
              </a:extLst>
            </p:cNvPr>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a:extLst>
                <a:ext uri="{FF2B5EF4-FFF2-40B4-BE49-F238E27FC236}">
                  <a16:creationId xmlns:a16="http://schemas.microsoft.com/office/drawing/2014/main" id="{6AA39752-4673-66E9-E76E-DA6202090A1C}"/>
                </a:ext>
              </a:extLst>
            </p:cNvPr>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a:extLst>
                <a:ext uri="{FF2B5EF4-FFF2-40B4-BE49-F238E27FC236}">
                  <a16:creationId xmlns:a16="http://schemas.microsoft.com/office/drawing/2014/main" id="{A57EC93D-DD5D-273A-2D5E-A04C7E1148B2}"/>
                </a:ext>
              </a:extLst>
            </p:cNvPr>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a:extLst>
                <a:ext uri="{FF2B5EF4-FFF2-40B4-BE49-F238E27FC236}">
                  <a16:creationId xmlns:a16="http://schemas.microsoft.com/office/drawing/2014/main" id="{A4E8BD39-0752-2E99-ACC8-F08DAE77A157}"/>
                </a:ext>
              </a:extLst>
            </p:cNvPr>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a:extLst>
                <a:ext uri="{FF2B5EF4-FFF2-40B4-BE49-F238E27FC236}">
                  <a16:creationId xmlns:a16="http://schemas.microsoft.com/office/drawing/2014/main" id="{42CDA1A2-D429-A63D-329E-A3CA28337BD9}"/>
                </a:ext>
              </a:extLst>
            </p:cNvPr>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a:extLst>
                <a:ext uri="{FF2B5EF4-FFF2-40B4-BE49-F238E27FC236}">
                  <a16:creationId xmlns:a16="http://schemas.microsoft.com/office/drawing/2014/main" id="{8C68B337-23EA-38F2-D393-8FAD57764FB2}"/>
                </a:ext>
              </a:extLst>
            </p:cNvPr>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a:extLst>
                <a:ext uri="{FF2B5EF4-FFF2-40B4-BE49-F238E27FC236}">
                  <a16:creationId xmlns:a16="http://schemas.microsoft.com/office/drawing/2014/main" id="{09D58F79-8D02-62A0-E245-D0464D8ED810}"/>
                </a:ext>
              </a:extLst>
            </p:cNvPr>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a:extLst>
                <a:ext uri="{FF2B5EF4-FFF2-40B4-BE49-F238E27FC236}">
                  <a16:creationId xmlns:a16="http://schemas.microsoft.com/office/drawing/2014/main" id="{5A70F2B3-C9F7-641F-CEB8-747487FA0839}"/>
                </a:ext>
              </a:extLst>
            </p:cNvPr>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a:extLst>
                <a:ext uri="{FF2B5EF4-FFF2-40B4-BE49-F238E27FC236}">
                  <a16:creationId xmlns:a16="http://schemas.microsoft.com/office/drawing/2014/main" id="{88BB6381-FD04-B605-7C19-917D517BE0F5}"/>
                </a:ext>
              </a:extLst>
            </p:cNvPr>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a:extLst>
                <a:ext uri="{FF2B5EF4-FFF2-40B4-BE49-F238E27FC236}">
                  <a16:creationId xmlns:a16="http://schemas.microsoft.com/office/drawing/2014/main" id="{6BA6116D-B3C7-25C7-0DD5-C8F86E1998BA}"/>
                </a:ext>
              </a:extLst>
            </p:cNvPr>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a:extLst>
                <a:ext uri="{FF2B5EF4-FFF2-40B4-BE49-F238E27FC236}">
                  <a16:creationId xmlns:a16="http://schemas.microsoft.com/office/drawing/2014/main" id="{F7D8C887-4E4D-5978-DB22-E90CF8AFD347}"/>
                </a:ext>
              </a:extLst>
            </p:cNvPr>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a:extLst>
                <a:ext uri="{FF2B5EF4-FFF2-40B4-BE49-F238E27FC236}">
                  <a16:creationId xmlns:a16="http://schemas.microsoft.com/office/drawing/2014/main" id="{A637F056-16D9-F2AF-F6A6-EF12656FD53A}"/>
                </a:ext>
              </a:extLst>
            </p:cNvPr>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a:extLst>
                <a:ext uri="{FF2B5EF4-FFF2-40B4-BE49-F238E27FC236}">
                  <a16:creationId xmlns:a16="http://schemas.microsoft.com/office/drawing/2014/main" id="{BAFBDDE5-9D25-A392-9C5D-79793F554CE9}"/>
                </a:ext>
              </a:extLst>
            </p:cNvPr>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a:extLst>
                <a:ext uri="{FF2B5EF4-FFF2-40B4-BE49-F238E27FC236}">
                  <a16:creationId xmlns:a16="http://schemas.microsoft.com/office/drawing/2014/main" id="{50155A6B-361D-A38D-6792-6062F3BBE7AB}"/>
                </a:ext>
              </a:extLst>
            </p:cNvPr>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a:extLst>
                <a:ext uri="{FF2B5EF4-FFF2-40B4-BE49-F238E27FC236}">
                  <a16:creationId xmlns:a16="http://schemas.microsoft.com/office/drawing/2014/main" id="{0209F666-97E1-4043-65C4-23E4290286A3}"/>
                </a:ext>
              </a:extLst>
            </p:cNvPr>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a:extLst>
                <a:ext uri="{FF2B5EF4-FFF2-40B4-BE49-F238E27FC236}">
                  <a16:creationId xmlns:a16="http://schemas.microsoft.com/office/drawing/2014/main" id="{D3148B3A-3264-641B-C770-CA70427DE652}"/>
                </a:ext>
              </a:extLst>
            </p:cNvPr>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a:extLst>
                <a:ext uri="{FF2B5EF4-FFF2-40B4-BE49-F238E27FC236}">
                  <a16:creationId xmlns:a16="http://schemas.microsoft.com/office/drawing/2014/main" id="{D1306069-5251-C630-FE8F-A1F3340071C3}"/>
                </a:ext>
              </a:extLst>
            </p:cNvPr>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a:extLst>
                <a:ext uri="{FF2B5EF4-FFF2-40B4-BE49-F238E27FC236}">
                  <a16:creationId xmlns:a16="http://schemas.microsoft.com/office/drawing/2014/main" id="{11C509CA-9547-2536-987F-66E421176D50}"/>
                </a:ext>
              </a:extLst>
            </p:cNvPr>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a:extLst>
                <a:ext uri="{FF2B5EF4-FFF2-40B4-BE49-F238E27FC236}">
                  <a16:creationId xmlns:a16="http://schemas.microsoft.com/office/drawing/2014/main" id="{275DF3A9-93EB-2290-989A-3E9DA07D7AA1}"/>
                </a:ext>
              </a:extLst>
            </p:cNvPr>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a:extLst>
                <a:ext uri="{FF2B5EF4-FFF2-40B4-BE49-F238E27FC236}">
                  <a16:creationId xmlns:a16="http://schemas.microsoft.com/office/drawing/2014/main" id="{70AC5D20-0C30-CC00-511D-4909065A57B1}"/>
                </a:ext>
              </a:extLst>
            </p:cNvPr>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a:extLst>
                <a:ext uri="{FF2B5EF4-FFF2-40B4-BE49-F238E27FC236}">
                  <a16:creationId xmlns:a16="http://schemas.microsoft.com/office/drawing/2014/main" id="{0A30CBE8-C496-F2C7-F63A-173A7B13E1C9}"/>
                </a:ext>
              </a:extLst>
            </p:cNvPr>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a:extLst>
                <a:ext uri="{FF2B5EF4-FFF2-40B4-BE49-F238E27FC236}">
                  <a16:creationId xmlns:a16="http://schemas.microsoft.com/office/drawing/2014/main" id="{A3B1C962-2151-684A-35D5-F5632AA09050}"/>
                </a:ext>
              </a:extLst>
            </p:cNvPr>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a:extLst>
                <a:ext uri="{FF2B5EF4-FFF2-40B4-BE49-F238E27FC236}">
                  <a16:creationId xmlns:a16="http://schemas.microsoft.com/office/drawing/2014/main" id="{F38E3672-F4F2-7E32-1823-8260859BB0B4}"/>
                </a:ext>
              </a:extLst>
            </p:cNvPr>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a:extLst>
                <a:ext uri="{FF2B5EF4-FFF2-40B4-BE49-F238E27FC236}">
                  <a16:creationId xmlns:a16="http://schemas.microsoft.com/office/drawing/2014/main" id="{4423263E-559D-0DF1-7404-8DFF359DDCC0}"/>
                </a:ext>
              </a:extLst>
            </p:cNvPr>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a:extLst>
                <a:ext uri="{FF2B5EF4-FFF2-40B4-BE49-F238E27FC236}">
                  <a16:creationId xmlns:a16="http://schemas.microsoft.com/office/drawing/2014/main" id="{802FAD5C-97C1-A6C0-EDB9-A5E043D4ADCA}"/>
                </a:ext>
              </a:extLst>
            </p:cNvPr>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a:extLst>
                <a:ext uri="{FF2B5EF4-FFF2-40B4-BE49-F238E27FC236}">
                  <a16:creationId xmlns:a16="http://schemas.microsoft.com/office/drawing/2014/main" id="{4FF78880-2A01-74D3-A90D-B86FC3694D43}"/>
                </a:ext>
              </a:extLst>
            </p:cNvPr>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a:extLst>
                <a:ext uri="{FF2B5EF4-FFF2-40B4-BE49-F238E27FC236}">
                  <a16:creationId xmlns:a16="http://schemas.microsoft.com/office/drawing/2014/main" id="{8FE80EDB-41E9-C3A1-32F5-38D84A46E441}"/>
                </a:ext>
              </a:extLst>
            </p:cNvPr>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a:extLst>
              <a:ext uri="{FF2B5EF4-FFF2-40B4-BE49-F238E27FC236}">
                <a16:creationId xmlns:a16="http://schemas.microsoft.com/office/drawing/2014/main" id="{119715ED-A471-42E7-7E49-D4B546BC8646}"/>
              </a:ext>
            </a:extLst>
          </p:cNvPr>
          <p:cNvGrpSpPr/>
          <p:nvPr/>
        </p:nvGrpSpPr>
        <p:grpSpPr>
          <a:xfrm>
            <a:off x="4360573" y="1133739"/>
            <a:ext cx="2393337" cy="3200906"/>
            <a:chOff x="4131973" y="839454"/>
            <a:chExt cx="2393337" cy="3200906"/>
          </a:xfrm>
        </p:grpSpPr>
        <p:grpSp>
          <p:nvGrpSpPr>
            <p:cNvPr id="464" name="Google Shape;464;p36">
              <a:extLst>
                <a:ext uri="{FF2B5EF4-FFF2-40B4-BE49-F238E27FC236}">
                  <a16:creationId xmlns:a16="http://schemas.microsoft.com/office/drawing/2014/main" id="{35919B63-0685-AE72-6074-FD1D630B793B}"/>
                </a:ext>
              </a:extLst>
            </p:cNvPr>
            <p:cNvGrpSpPr/>
            <p:nvPr/>
          </p:nvGrpSpPr>
          <p:grpSpPr>
            <a:xfrm>
              <a:off x="5860677" y="2239605"/>
              <a:ext cx="664633" cy="664286"/>
              <a:chOff x="6212418" y="1482331"/>
              <a:chExt cx="627249" cy="626921"/>
            </a:xfrm>
          </p:grpSpPr>
          <p:sp>
            <p:nvSpPr>
              <p:cNvPr id="465" name="Google Shape;465;p36">
                <a:extLst>
                  <a:ext uri="{FF2B5EF4-FFF2-40B4-BE49-F238E27FC236}">
                    <a16:creationId xmlns:a16="http://schemas.microsoft.com/office/drawing/2014/main" id="{ED99251E-34CE-9098-6C8E-CEBB2AA42B93}"/>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a:extLst>
                  <a:ext uri="{FF2B5EF4-FFF2-40B4-BE49-F238E27FC236}">
                    <a16:creationId xmlns:a16="http://schemas.microsoft.com/office/drawing/2014/main" id="{80509671-5B46-5EE1-0795-646C8BB7F1F6}"/>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a:extLst>
                <a:ext uri="{FF2B5EF4-FFF2-40B4-BE49-F238E27FC236}">
                  <a16:creationId xmlns:a16="http://schemas.microsoft.com/office/drawing/2014/main" id="{2CFF4ABA-D62A-5E6E-75BE-E9334DDBA731}"/>
                </a:ext>
              </a:extLst>
            </p:cNvPr>
            <p:cNvGrpSpPr/>
            <p:nvPr/>
          </p:nvGrpSpPr>
          <p:grpSpPr>
            <a:xfrm>
              <a:off x="4131973" y="839454"/>
              <a:ext cx="845522" cy="916625"/>
              <a:chOff x="7511392" y="307000"/>
              <a:chExt cx="863570" cy="936192"/>
            </a:xfrm>
          </p:grpSpPr>
          <p:sp>
            <p:nvSpPr>
              <p:cNvPr id="468" name="Google Shape;468;p36">
                <a:extLst>
                  <a:ext uri="{FF2B5EF4-FFF2-40B4-BE49-F238E27FC236}">
                    <a16:creationId xmlns:a16="http://schemas.microsoft.com/office/drawing/2014/main" id="{59905935-FF1D-02B5-5897-5C981A8D98C6}"/>
                  </a:ext>
                </a:extLst>
              </p:cNvPr>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a:extLst>
                  <a:ext uri="{FF2B5EF4-FFF2-40B4-BE49-F238E27FC236}">
                    <a16:creationId xmlns:a16="http://schemas.microsoft.com/office/drawing/2014/main" id="{D75EBE3D-979D-FC3D-562D-3CF3752AAFA2}"/>
                  </a:ext>
                </a:extLst>
              </p:cNvPr>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a:extLst>
                <a:ext uri="{FF2B5EF4-FFF2-40B4-BE49-F238E27FC236}">
                  <a16:creationId xmlns:a16="http://schemas.microsoft.com/office/drawing/2014/main" id="{36FA7D0F-7566-7683-54B4-F91F9F23D3FB}"/>
                </a:ext>
              </a:extLst>
            </p:cNvPr>
            <p:cNvGrpSpPr/>
            <p:nvPr/>
          </p:nvGrpSpPr>
          <p:grpSpPr>
            <a:xfrm rot="6978379">
              <a:off x="5218238" y="3263091"/>
              <a:ext cx="664657" cy="664310"/>
              <a:chOff x="6212418" y="1482331"/>
              <a:chExt cx="627249" cy="626921"/>
            </a:xfrm>
          </p:grpSpPr>
          <p:sp>
            <p:nvSpPr>
              <p:cNvPr id="471" name="Google Shape;471;p36">
                <a:extLst>
                  <a:ext uri="{FF2B5EF4-FFF2-40B4-BE49-F238E27FC236}">
                    <a16:creationId xmlns:a16="http://schemas.microsoft.com/office/drawing/2014/main" id="{BF9716FA-6FB2-D9B5-F56F-92055542CB57}"/>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a:extLst>
                  <a:ext uri="{FF2B5EF4-FFF2-40B4-BE49-F238E27FC236}">
                    <a16:creationId xmlns:a16="http://schemas.microsoft.com/office/drawing/2014/main" id="{4775C374-2357-A6D1-DC52-01376DE7BA8E}"/>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4" name="Google Shape;474;p36">
            <a:extLst>
              <a:ext uri="{FF2B5EF4-FFF2-40B4-BE49-F238E27FC236}">
                <a16:creationId xmlns:a16="http://schemas.microsoft.com/office/drawing/2014/main" id="{9D0B4E78-F161-604D-BCED-985EEAA448B1}"/>
              </a:ext>
            </a:extLst>
          </p:cNvPr>
          <p:cNvSpPr txBox="1">
            <a:spLocks noGrp="1"/>
          </p:cNvSpPr>
          <p:nvPr>
            <p:ph type="title"/>
          </p:nvPr>
        </p:nvSpPr>
        <p:spPr>
          <a:xfrm>
            <a:off x="715100" y="1769550"/>
            <a:ext cx="5141700" cy="11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05. CONCLUSIONES</a:t>
            </a:r>
            <a:endParaRPr/>
          </a:p>
        </p:txBody>
      </p:sp>
      <p:cxnSp>
        <p:nvCxnSpPr>
          <p:cNvPr id="475" name="Google Shape;475;p36">
            <a:extLst>
              <a:ext uri="{FF2B5EF4-FFF2-40B4-BE49-F238E27FC236}">
                <a16:creationId xmlns:a16="http://schemas.microsoft.com/office/drawing/2014/main" id="{63265C13-EA84-F065-F44E-6D36733DA8E0}"/>
              </a:ext>
            </a:extLst>
          </p:cNvPr>
          <p:cNvCxnSpPr/>
          <p:nvPr/>
        </p:nvCxnSpPr>
        <p:spPr>
          <a:xfrm>
            <a:off x="791302" y="3160778"/>
            <a:ext cx="4829400" cy="0"/>
          </a:xfrm>
          <a:prstGeom prst="straightConnector1">
            <a:avLst/>
          </a:prstGeom>
          <a:noFill/>
          <a:ln w="9525" cap="rnd"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6068737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subTitle" idx="1"/>
          </p:nvPr>
        </p:nvSpPr>
        <p:spPr>
          <a:xfrm>
            <a:off x="1454316" y="1088548"/>
            <a:ext cx="3807900" cy="41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Gran </a:t>
            </a:r>
            <a:r>
              <a:rPr lang="en" dirty="0" err="1"/>
              <a:t>problema</a:t>
            </a:r>
            <a:r>
              <a:rPr lang="en" dirty="0"/>
              <a:t> actual</a:t>
            </a:r>
            <a:endParaRPr dirty="0"/>
          </a:p>
        </p:txBody>
      </p:sp>
      <p:sp>
        <p:nvSpPr>
          <p:cNvPr id="1074" name="Google Shape;1074;p50"/>
          <p:cNvSpPr txBox="1">
            <a:spLocks noGrp="1"/>
          </p:cNvSpPr>
          <p:nvPr>
            <p:ph type="subTitle" idx="5"/>
          </p:nvPr>
        </p:nvSpPr>
        <p:spPr>
          <a:xfrm>
            <a:off x="1532032" y="2187886"/>
            <a:ext cx="3807900" cy="41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t>Normativa</a:t>
            </a:r>
            <a:endParaRPr dirty="0"/>
          </a:p>
        </p:txBody>
      </p:sp>
      <p:sp>
        <p:nvSpPr>
          <p:cNvPr id="1075" name="Google Shape;1075;p50"/>
          <p:cNvSpPr txBox="1">
            <a:spLocks noGrp="1"/>
          </p:cNvSpPr>
          <p:nvPr>
            <p:ph type="subTitle" idx="6"/>
          </p:nvPr>
        </p:nvSpPr>
        <p:spPr>
          <a:xfrm>
            <a:off x="1528429" y="3564927"/>
            <a:ext cx="3807900" cy="41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t>Concienciación</a:t>
            </a:r>
            <a:endParaRPr dirty="0"/>
          </a:p>
        </p:txBody>
      </p:sp>
      <p:sp>
        <p:nvSpPr>
          <p:cNvPr id="1076" name="Google Shape;1076;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CONCLUSIONES</a:t>
            </a:r>
            <a:endParaRPr dirty="0"/>
          </a:p>
        </p:txBody>
      </p:sp>
      <p:sp>
        <p:nvSpPr>
          <p:cNvPr id="1077" name="Google Shape;1077;p50"/>
          <p:cNvSpPr txBox="1">
            <a:spLocks noGrp="1"/>
          </p:cNvSpPr>
          <p:nvPr>
            <p:ph type="subTitle" idx="2"/>
          </p:nvPr>
        </p:nvSpPr>
        <p:spPr>
          <a:xfrm>
            <a:off x="1528429" y="1521123"/>
            <a:ext cx="3807900" cy="570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err="1"/>
              <a:t>Debido</a:t>
            </a:r>
            <a:r>
              <a:rPr lang="en" dirty="0"/>
              <a:t> a </a:t>
            </a:r>
            <a:r>
              <a:rPr lang="en" dirty="0" err="1"/>
              <a:t>su</a:t>
            </a:r>
            <a:r>
              <a:rPr lang="en" dirty="0"/>
              <a:t> </a:t>
            </a:r>
            <a:r>
              <a:rPr lang="en" dirty="0" err="1"/>
              <a:t>rápido</a:t>
            </a:r>
            <a:r>
              <a:rPr lang="en" dirty="0"/>
              <a:t> </a:t>
            </a:r>
            <a:r>
              <a:rPr lang="en" dirty="0" err="1"/>
              <a:t>crecimiento</a:t>
            </a:r>
            <a:r>
              <a:rPr lang="en" dirty="0"/>
              <a:t>, </a:t>
            </a:r>
            <a:r>
              <a:rPr lang="en" dirty="0" err="1"/>
              <a:t>problemas</a:t>
            </a:r>
            <a:r>
              <a:rPr lang="en" dirty="0"/>
              <a:t> </a:t>
            </a:r>
            <a:r>
              <a:rPr lang="en" dirty="0" err="1"/>
              <a:t>medioambientales</a:t>
            </a:r>
            <a:r>
              <a:rPr lang="en" dirty="0"/>
              <a:t>. </a:t>
            </a:r>
            <a:endParaRPr dirty="0"/>
          </a:p>
        </p:txBody>
      </p:sp>
      <p:sp>
        <p:nvSpPr>
          <p:cNvPr id="1078" name="Google Shape;1078;p50"/>
          <p:cNvSpPr txBox="1">
            <a:spLocks noGrp="1"/>
          </p:cNvSpPr>
          <p:nvPr>
            <p:ph type="subTitle" idx="3"/>
          </p:nvPr>
        </p:nvSpPr>
        <p:spPr>
          <a:xfrm>
            <a:off x="1574782" y="2517209"/>
            <a:ext cx="3807900" cy="103847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a:t>Ha </a:t>
            </a:r>
            <a:r>
              <a:rPr lang="en" dirty="0" err="1"/>
              <a:t>conseguido</a:t>
            </a:r>
            <a:r>
              <a:rPr lang="en" dirty="0"/>
              <a:t> </a:t>
            </a:r>
            <a:r>
              <a:rPr lang="en" dirty="0" err="1"/>
              <a:t>mejorar</a:t>
            </a:r>
            <a:r>
              <a:rPr lang="en" dirty="0"/>
              <a:t> la </a:t>
            </a:r>
            <a:r>
              <a:rPr lang="en" dirty="0" err="1"/>
              <a:t>situación</a:t>
            </a:r>
            <a:r>
              <a:rPr lang="en" dirty="0"/>
              <a:t> </a:t>
            </a:r>
            <a:r>
              <a:rPr lang="en" dirty="0" err="1"/>
              <a:t>en</a:t>
            </a:r>
            <a:r>
              <a:rPr lang="en" dirty="0"/>
              <a:t> </a:t>
            </a:r>
            <a:r>
              <a:rPr lang="en" dirty="0" err="1"/>
              <a:t>parte</a:t>
            </a:r>
            <a:r>
              <a:rPr lang="en" dirty="0"/>
              <a:t>.</a:t>
            </a:r>
          </a:p>
          <a:p>
            <a:pPr marL="0" lvl="0" indent="0" algn="just" rtl="0">
              <a:spcBef>
                <a:spcPts val="0"/>
              </a:spcBef>
              <a:spcAft>
                <a:spcPts val="0"/>
              </a:spcAft>
              <a:buNone/>
            </a:pPr>
            <a:endParaRPr lang="en" dirty="0"/>
          </a:p>
          <a:p>
            <a:pPr marL="0" lvl="0" indent="0" algn="just" rtl="0">
              <a:spcBef>
                <a:spcPts val="0"/>
              </a:spcBef>
              <a:spcAft>
                <a:spcPts val="0"/>
              </a:spcAft>
              <a:buNone/>
            </a:pPr>
            <a:r>
              <a:rPr lang="en" dirty="0" err="1"/>
              <a:t>Necesidad</a:t>
            </a:r>
            <a:r>
              <a:rPr lang="en" dirty="0"/>
              <a:t> de </a:t>
            </a:r>
            <a:r>
              <a:rPr lang="en" dirty="0" err="1"/>
              <a:t>más</a:t>
            </a:r>
            <a:r>
              <a:rPr lang="en" dirty="0"/>
              <a:t> </a:t>
            </a:r>
            <a:r>
              <a:rPr lang="en" dirty="0" err="1"/>
              <a:t>medidas</a:t>
            </a:r>
            <a:r>
              <a:rPr lang="en" dirty="0"/>
              <a:t> y </a:t>
            </a:r>
            <a:r>
              <a:rPr lang="en" dirty="0" err="1"/>
              <a:t>actualizaciones</a:t>
            </a:r>
            <a:r>
              <a:rPr lang="en" dirty="0"/>
              <a:t> de </a:t>
            </a:r>
            <a:r>
              <a:rPr lang="en" dirty="0" err="1"/>
              <a:t>esta</a:t>
            </a:r>
            <a:r>
              <a:rPr lang="en" dirty="0"/>
              <a:t> para </a:t>
            </a:r>
            <a:r>
              <a:rPr lang="en" dirty="0" err="1"/>
              <a:t>afrontar</a:t>
            </a:r>
            <a:r>
              <a:rPr lang="en" dirty="0"/>
              <a:t> </a:t>
            </a:r>
            <a:r>
              <a:rPr lang="en" dirty="0" err="1"/>
              <a:t>el</a:t>
            </a:r>
            <a:r>
              <a:rPr lang="en" dirty="0"/>
              <a:t> </a:t>
            </a:r>
            <a:r>
              <a:rPr lang="en" dirty="0" err="1"/>
              <a:t>problema</a:t>
            </a:r>
            <a:endParaRPr dirty="0"/>
          </a:p>
        </p:txBody>
      </p:sp>
      <p:sp>
        <p:nvSpPr>
          <p:cNvPr id="1079" name="Google Shape;1079;p50"/>
          <p:cNvSpPr txBox="1">
            <a:spLocks noGrp="1"/>
          </p:cNvSpPr>
          <p:nvPr>
            <p:ph type="subTitle" idx="4"/>
          </p:nvPr>
        </p:nvSpPr>
        <p:spPr>
          <a:xfrm>
            <a:off x="1592880" y="3992071"/>
            <a:ext cx="3807900" cy="570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err="1"/>
              <a:t>Necesidad</a:t>
            </a:r>
            <a:r>
              <a:rPr lang="en" dirty="0"/>
              <a:t> de </a:t>
            </a:r>
            <a:r>
              <a:rPr lang="en" dirty="0" err="1"/>
              <a:t>concienciación</a:t>
            </a:r>
            <a:r>
              <a:rPr lang="en" dirty="0"/>
              <a:t> a </a:t>
            </a:r>
            <a:r>
              <a:rPr lang="en" dirty="0" err="1"/>
              <a:t>los</a:t>
            </a:r>
            <a:r>
              <a:rPr lang="en" dirty="0"/>
              <a:t> </a:t>
            </a:r>
            <a:r>
              <a:rPr lang="en" dirty="0" err="1"/>
              <a:t>ciudadanos</a:t>
            </a:r>
            <a:r>
              <a:rPr lang="en" dirty="0"/>
              <a:t> y foment</a:t>
            </a:r>
            <a:r>
              <a:rPr lang="es-ES" dirty="0"/>
              <a:t>a</a:t>
            </a:r>
            <a:r>
              <a:rPr lang="en" dirty="0"/>
              <a:t>r la </a:t>
            </a:r>
            <a:r>
              <a:rPr lang="es-ES" dirty="0"/>
              <a:t>e</a:t>
            </a:r>
            <a:r>
              <a:rPr lang="en" dirty="0" err="1"/>
              <a:t>conomía</a:t>
            </a:r>
            <a:r>
              <a:rPr lang="en" dirty="0"/>
              <a:t> circular</a:t>
            </a:r>
            <a:endParaRPr dirty="0"/>
          </a:p>
        </p:txBody>
      </p:sp>
      <p:sp>
        <p:nvSpPr>
          <p:cNvPr id="1080" name="Google Shape;1080;p50"/>
          <p:cNvSpPr/>
          <p:nvPr/>
        </p:nvSpPr>
        <p:spPr>
          <a:xfrm>
            <a:off x="831330" y="1396186"/>
            <a:ext cx="645000" cy="80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0"/>
          <p:cNvSpPr/>
          <p:nvPr/>
        </p:nvSpPr>
        <p:spPr>
          <a:xfrm>
            <a:off x="831330" y="2471883"/>
            <a:ext cx="645000" cy="80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0"/>
          <p:cNvSpPr/>
          <p:nvPr/>
        </p:nvSpPr>
        <p:spPr>
          <a:xfrm>
            <a:off x="831330" y="3771892"/>
            <a:ext cx="645000" cy="80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50"/>
          <p:cNvSpPr/>
          <p:nvPr/>
        </p:nvSpPr>
        <p:spPr>
          <a:xfrm>
            <a:off x="971603" y="1616527"/>
            <a:ext cx="364453" cy="369419"/>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 name="Google Shape;1093;p50"/>
          <p:cNvGrpSpPr/>
          <p:nvPr/>
        </p:nvGrpSpPr>
        <p:grpSpPr>
          <a:xfrm flipH="1">
            <a:off x="356815" y="179791"/>
            <a:ext cx="1557667" cy="1940450"/>
            <a:chOff x="1365165" y="1246316"/>
            <a:chExt cx="1557667" cy="1940450"/>
          </a:xfrm>
        </p:grpSpPr>
        <p:grpSp>
          <p:nvGrpSpPr>
            <p:cNvPr id="1094" name="Google Shape;1094;p50"/>
            <p:cNvGrpSpPr/>
            <p:nvPr/>
          </p:nvGrpSpPr>
          <p:grpSpPr>
            <a:xfrm flipH="1">
              <a:off x="2258199" y="2522480"/>
              <a:ext cx="664633" cy="664286"/>
              <a:chOff x="6212418" y="1482331"/>
              <a:chExt cx="627249" cy="626921"/>
            </a:xfrm>
          </p:grpSpPr>
          <p:sp>
            <p:nvSpPr>
              <p:cNvPr id="1095" name="Google Shape;1095;p50"/>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0"/>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50"/>
            <p:cNvGrpSpPr/>
            <p:nvPr/>
          </p:nvGrpSpPr>
          <p:grpSpPr>
            <a:xfrm flipH="1">
              <a:off x="1365165" y="1246316"/>
              <a:ext cx="845522" cy="916625"/>
              <a:chOff x="7511392" y="307000"/>
              <a:chExt cx="863570" cy="936192"/>
            </a:xfrm>
          </p:grpSpPr>
          <p:sp>
            <p:nvSpPr>
              <p:cNvPr id="1098" name="Google Shape;1098;p50"/>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0"/>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0" name="Google Shape;1100;p50"/>
          <p:cNvGrpSpPr/>
          <p:nvPr/>
        </p:nvGrpSpPr>
        <p:grpSpPr>
          <a:xfrm>
            <a:off x="6389809" y="2887063"/>
            <a:ext cx="2411653" cy="1890383"/>
            <a:chOff x="6113525" y="2551037"/>
            <a:chExt cx="2840246" cy="2226338"/>
          </a:xfrm>
        </p:grpSpPr>
        <p:sp>
          <p:nvSpPr>
            <p:cNvPr id="1101" name="Google Shape;1101;p50"/>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50"/>
            <p:cNvGrpSpPr/>
            <p:nvPr/>
          </p:nvGrpSpPr>
          <p:grpSpPr>
            <a:xfrm>
              <a:off x="6211851" y="2551037"/>
              <a:ext cx="2741920" cy="2134502"/>
              <a:chOff x="6328726" y="268400"/>
              <a:chExt cx="1863097" cy="1450168"/>
            </a:xfrm>
          </p:grpSpPr>
          <p:sp>
            <p:nvSpPr>
              <p:cNvPr id="1103" name="Google Shape;1103;p50"/>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0"/>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0"/>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0"/>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0"/>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0"/>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0"/>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0"/>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0"/>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0"/>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0"/>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0"/>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0"/>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0"/>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0"/>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0"/>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0"/>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0"/>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0"/>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0"/>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0"/>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0"/>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8794;p78">
            <a:extLst>
              <a:ext uri="{FF2B5EF4-FFF2-40B4-BE49-F238E27FC236}">
                <a16:creationId xmlns:a16="http://schemas.microsoft.com/office/drawing/2014/main" id="{FB31F42B-2D50-619B-2EDA-87BE9BED990A}"/>
              </a:ext>
            </a:extLst>
          </p:cNvPr>
          <p:cNvGrpSpPr/>
          <p:nvPr/>
        </p:nvGrpSpPr>
        <p:grpSpPr>
          <a:xfrm>
            <a:off x="936924" y="3925728"/>
            <a:ext cx="423079" cy="419659"/>
            <a:chOff x="-2310650" y="3958175"/>
            <a:chExt cx="293825" cy="291450"/>
          </a:xfrm>
          <a:solidFill>
            <a:schemeClr val="tx1"/>
          </a:solidFill>
        </p:grpSpPr>
        <p:sp>
          <p:nvSpPr>
            <p:cNvPr id="3" name="Google Shape;8795;p78">
              <a:extLst>
                <a:ext uri="{FF2B5EF4-FFF2-40B4-BE49-F238E27FC236}">
                  <a16:creationId xmlns:a16="http://schemas.microsoft.com/office/drawing/2014/main" id="{57284B30-D96B-9519-7B7C-C112316C0B96}"/>
                </a:ext>
              </a:extLst>
            </p:cNvPr>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796;p78">
              <a:extLst>
                <a:ext uri="{FF2B5EF4-FFF2-40B4-BE49-F238E27FC236}">
                  <a16:creationId xmlns:a16="http://schemas.microsoft.com/office/drawing/2014/main" id="{549F3644-07EE-624A-56FE-4E2A8722DE5B}"/>
                </a:ext>
              </a:extLst>
            </p:cNvPr>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lumMod val="10000"/>
                  </a:schemeClr>
                </a:solidFill>
              </a:endParaRPr>
            </a:p>
          </p:txBody>
        </p:sp>
      </p:grpSp>
      <p:grpSp>
        <p:nvGrpSpPr>
          <p:cNvPr id="5" name="Google Shape;8670;p78">
            <a:extLst>
              <a:ext uri="{FF2B5EF4-FFF2-40B4-BE49-F238E27FC236}">
                <a16:creationId xmlns:a16="http://schemas.microsoft.com/office/drawing/2014/main" id="{2915DD17-786D-B311-DB18-159A9056FEF5}"/>
              </a:ext>
            </a:extLst>
          </p:cNvPr>
          <p:cNvGrpSpPr/>
          <p:nvPr/>
        </p:nvGrpSpPr>
        <p:grpSpPr>
          <a:xfrm>
            <a:off x="971603" y="2664695"/>
            <a:ext cx="442373" cy="420775"/>
            <a:chOff x="-6690625" y="3631325"/>
            <a:chExt cx="307225" cy="292225"/>
          </a:xfrm>
          <a:solidFill>
            <a:schemeClr val="tx1"/>
          </a:solidFill>
        </p:grpSpPr>
        <p:sp>
          <p:nvSpPr>
            <p:cNvPr id="6" name="Google Shape;8671;p78">
              <a:extLst>
                <a:ext uri="{FF2B5EF4-FFF2-40B4-BE49-F238E27FC236}">
                  <a16:creationId xmlns:a16="http://schemas.microsoft.com/office/drawing/2014/main" id="{A040B80F-780D-6D13-10DE-7CE8624EB164}"/>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672;p78">
              <a:extLst>
                <a:ext uri="{FF2B5EF4-FFF2-40B4-BE49-F238E27FC236}">
                  <a16:creationId xmlns:a16="http://schemas.microsoft.com/office/drawing/2014/main" id="{ABCF8335-2B7C-5B15-B9B2-A3043C590521}"/>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673;p78">
              <a:extLst>
                <a:ext uri="{FF2B5EF4-FFF2-40B4-BE49-F238E27FC236}">
                  <a16:creationId xmlns:a16="http://schemas.microsoft.com/office/drawing/2014/main" id="{5441A442-71C7-C1C8-5330-E14378F213E7}"/>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674;p78">
              <a:extLst>
                <a:ext uri="{FF2B5EF4-FFF2-40B4-BE49-F238E27FC236}">
                  <a16:creationId xmlns:a16="http://schemas.microsoft.com/office/drawing/2014/main" id="{B2C4C377-7E1A-C31A-5469-6AD00D8A60C7}"/>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675;p78">
              <a:extLst>
                <a:ext uri="{FF2B5EF4-FFF2-40B4-BE49-F238E27FC236}">
                  <a16:creationId xmlns:a16="http://schemas.microsoft.com/office/drawing/2014/main" id="{3560FAF3-4B07-3A87-364A-378C3AC70B0D}"/>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942;p46">
            <a:extLst>
              <a:ext uri="{FF2B5EF4-FFF2-40B4-BE49-F238E27FC236}">
                <a16:creationId xmlns:a16="http://schemas.microsoft.com/office/drawing/2014/main" id="{2ABDBF2F-4F3A-9A12-F7A3-F76C0A384874}"/>
              </a:ext>
            </a:extLst>
          </p:cNvPr>
          <p:cNvGrpSpPr/>
          <p:nvPr/>
        </p:nvGrpSpPr>
        <p:grpSpPr>
          <a:xfrm>
            <a:off x="6154217" y="1393369"/>
            <a:ext cx="1977044" cy="1406096"/>
            <a:chOff x="5620621" y="6300"/>
            <a:chExt cx="1977044" cy="1406096"/>
          </a:xfrm>
        </p:grpSpPr>
        <p:grpSp>
          <p:nvGrpSpPr>
            <p:cNvPr id="12" name="Google Shape;943;p46">
              <a:extLst>
                <a:ext uri="{FF2B5EF4-FFF2-40B4-BE49-F238E27FC236}">
                  <a16:creationId xmlns:a16="http://schemas.microsoft.com/office/drawing/2014/main" id="{401FC8B7-1524-E75C-AA75-4135A491D481}"/>
                </a:ext>
              </a:extLst>
            </p:cNvPr>
            <p:cNvGrpSpPr/>
            <p:nvPr/>
          </p:nvGrpSpPr>
          <p:grpSpPr>
            <a:xfrm rot="1385308">
              <a:off x="6705315" y="122481"/>
              <a:ext cx="761057" cy="825057"/>
              <a:chOff x="7511392" y="307000"/>
              <a:chExt cx="863570" cy="936192"/>
            </a:xfrm>
          </p:grpSpPr>
          <p:sp>
            <p:nvSpPr>
              <p:cNvPr id="28" name="Google Shape;944;p46">
                <a:extLst>
                  <a:ext uri="{FF2B5EF4-FFF2-40B4-BE49-F238E27FC236}">
                    <a16:creationId xmlns:a16="http://schemas.microsoft.com/office/drawing/2014/main" id="{A8D9841D-4C97-6302-07F0-FBE5CA175414}"/>
                  </a:ext>
                </a:extLst>
              </p:cNvPr>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5;p46">
                <a:extLst>
                  <a:ext uri="{FF2B5EF4-FFF2-40B4-BE49-F238E27FC236}">
                    <a16:creationId xmlns:a16="http://schemas.microsoft.com/office/drawing/2014/main" id="{1B3BAF6E-1B81-B33B-8B65-CB4C10D23780}"/>
                  </a:ext>
                </a:extLst>
              </p:cNvPr>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46;p46">
              <a:extLst>
                <a:ext uri="{FF2B5EF4-FFF2-40B4-BE49-F238E27FC236}">
                  <a16:creationId xmlns:a16="http://schemas.microsoft.com/office/drawing/2014/main" id="{D51251DF-0622-6E05-779B-62B234323AF1}"/>
                </a:ext>
              </a:extLst>
            </p:cNvPr>
            <p:cNvGrpSpPr/>
            <p:nvPr/>
          </p:nvGrpSpPr>
          <p:grpSpPr>
            <a:xfrm rot="1385461">
              <a:off x="5749479" y="459110"/>
              <a:ext cx="822282" cy="825091"/>
              <a:chOff x="7143450" y="750750"/>
              <a:chExt cx="822267" cy="825076"/>
            </a:xfrm>
          </p:grpSpPr>
          <p:sp>
            <p:nvSpPr>
              <p:cNvPr id="14" name="Google Shape;947;p46">
                <a:extLst>
                  <a:ext uri="{FF2B5EF4-FFF2-40B4-BE49-F238E27FC236}">
                    <a16:creationId xmlns:a16="http://schemas.microsoft.com/office/drawing/2014/main" id="{9D7B4169-319A-59FB-D1A1-E24723527598}"/>
                  </a:ext>
                </a:extLst>
              </p:cNvPr>
              <p:cNvSpPr/>
              <p:nvPr/>
            </p:nvSpPr>
            <p:spPr>
              <a:xfrm>
                <a:off x="7143450" y="1168291"/>
                <a:ext cx="414826" cy="407534"/>
              </a:xfrm>
              <a:custGeom>
                <a:avLst/>
                <a:gdLst/>
                <a:ahLst/>
                <a:cxnLst/>
                <a:rect l="l" t="t" r="r" b="b"/>
                <a:pathLst>
                  <a:path w="4437" h="4359" extrusionOk="0">
                    <a:moveTo>
                      <a:pt x="1" y="0"/>
                    </a:moveTo>
                    <a:lnTo>
                      <a:pt x="1068" y="4358"/>
                    </a:lnTo>
                    <a:lnTo>
                      <a:pt x="4437" y="134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8;p46">
                <a:extLst>
                  <a:ext uri="{FF2B5EF4-FFF2-40B4-BE49-F238E27FC236}">
                    <a16:creationId xmlns:a16="http://schemas.microsoft.com/office/drawing/2014/main" id="{EC8EC5AD-3CDE-0DE9-17D1-F0C34ECE4CE1}"/>
                  </a:ext>
                </a:extLst>
              </p:cNvPr>
              <p:cNvSpPr/>
              <p:nvPr/>
            </p:nvSpPr>
            <p:spPr>
              <a:xfrm>
                <a:off x="7555940" y="991028"/>
                <a:ext cx="409778" cy="408656"/>
              </a:xfrm>
              <a:custGeom>
                <a:avLst/>
                <a:gdLst/>
                <a:ahLst/>
                <a:cxnLst/>
                <a:rect l="l" t="t" r="r" b="b"/>
                <a:pathLst>
                  <a:path w="4383" h="4371" extrusionOk="0">
                    <a:moveTo>
                      <a:pt x="3316" y="0"/>
                    </a:moveTo>
                    <a:lnTo>
                      <a:pt x="1" y="3238"/>
                    </a:lnTo>
                    <a:lnTo>
                      <a:pt x="4383" y="4370"/>
                    </a:lnTo>
                    <a:lnTo>
                      <a:pt x="33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9;p46">
                <a:extLst>
                  <a:ext uri="{FF2B5EF4-FFF2-40B4-BE49-F238E27FC236}">
                    <a16:creationId xmlns:a16="http://schemas.microsoft.com/office/drawing/2014/main" id="{DE82DD49-0E07-77D2-3DC4-F0911E40CC56}"/>
                  </a:ext>
                </a:extLst>
              </p:cNvPr>
              <p:cNvSpPr/>
              <p:nvPr/>
            </p:nvSpPr>
            <p:spPr>
              <a:xfrm>
                <a:off x="7243300" y="1293665"/>
                <a:ext cx="722417" cy="282160"/>
              </a:xfrm>
              <a:custGeom>
                <a:avLst/>
                <a:gdLst/>
                <a:ahLst/>
                <a:cxnLst/>
                <a:rect l="l" t="t" r="r" b="b"/>
                <a:pathLst>
                  <a:path w="7727" h="3018" extrusionOk="0">
                    <a:moveTo>
                      <a:pt x="3345" y="1"/>
                    </a:moveTo>
                    <a:lnTo>
                      <a:pt x="0" y="3017"/>
                    </a:lnTo>
                    <a:lnTo>
                      <a:pt x="7727" y="1133"/>
                    </a:lnTo>
                    <a:lnTo>
                      <a:pt x="33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0;p46">
                <a:extLst>
                  <a:ext uri="{FF2B5EF4-FFF2-40B4-BE49-F238E27FC236}">
                    <a16:creationId xmlns:a16="http://schemas.microsoft.com/office/drawing/2014/main" id="{0CD6D818-CF10-3026-97A0-762A6BE66F38}"/>
                  </a:ext>
                </a:extLst>
              </p:cNvPr>
              <p:cNvSpPr/>
              <p:nvPr/>
            </p:nvSpPr>
            <p:spPr>
              <a:xfrm>
                <a:off x="7143450" y="765802"/>
                <a:ext cx="722510" cy="527952"/>
              </a:xfrm>
              <a:custGeom>
                <a:avLst/>
                <a:gdLst/>
                <a:ahLst/>
                <a:cxnLst/>
                <a:rect l="l" t="t" r="r" b="b"/>
                <a:pathLst>
                  <a:path w="7728" h="5647" extrusionOk="0">
                    <a:moveTo>
                      <a:pt x="3035" y="1"/>
                    </a:moveTo>
                    <a:lnTo>
                      <a:pt x="1" y="4305"/>
                    </a:lnTo>
                    <a:lnTo>
                      <a:pt x="4413" y="5647"/>
                    </a:lnTo>
                    <a:lnTo>
                      <a:pt x="7728" y="2409"/>
                    </a:lnTo>
                    <a:lnTo>
                      <a:pt x="30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1;p46">
                <a:extLst>
                  <a:ext uri="{FF2B5EF4-FFF2-40B4-BE49-F238E27FC236}">
                    <a16:creationId xmlns:a16="http://schemas.microsoft.com/office/drawing/2014/main" id="{6E2968BE-9951-1E56-FDF4-7BBA5DCD87F4}"/>
                  </a:ext>
                </a:extLst>
              </p:cNvPr>
              <p:cNvSpPr/>
              <p:nvPr/>
            </p:nvSpPr>
            <p:spPr>
              <a:xfrm>
                <a:off x="7162429" y="750750"/>
                <a:ext cx="635562" cy="541883"/>
              </a:xfrm>
              <a:custGeom>
                <a:avLst/>
                <a:gdLst/>
                <a:ahLst/>
                <a:cxnLst/>
                <a:rect l="l" t="t" r="r" b="b"/>
                <a:pathLst>
                  <a:path w="6798" h="5796" extrusionOk="0">
                    <a:moveTo>
                      <a:pt x="5998" y="1"/>
                    </a:moveTo>
                    <a:lnTo>
                      <a:pt x="1" y="1467"/>
                    </a:lnTo>
                    <a:lnTo>
                      <a:pt x="805" y="4770"/>
                    </a:lnTo>
                    <a:lnTo>
                      <a:pt x="4216" y="5796"/>
                    </a:lnTo>
                    <a:lnTo>
                      <a:pt x="6797" y="3280"/>
                    </a:lnTo>
                    <a:lnTo>
                      <a:pt x="5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2;p46">
                <a:extLst>
                  <a:ext uri="{FF2B5EF4-FFF2-40B4-BE49-F238E27FC236}">
                    <a16:creationId xmlns:a16="http://schemas.microsoft.com/office/drawing/2014/main" id="{FC92781A-4026-AFCC-AE1C-77B574F01C2A}"/>
                  </a:ext>
                </a:extLst>
              </p:cNvPr>
              <p:cNvSpPr/>
              <p:nvPr/>
            </p:nvSpPr>
            <p:spPr>
              <a:xfrm>
                <a:off x="7210391" y="857052"/>
                <a:ext cx="515144" cy="131450"/>
              </a:xfrm>
              <a:custGeom>
                <a:avLst/>
                <a:gdLst/>
                <a:ahLst/>
                <a:cxnLst/>
                <a:rect l="l" t="t" r="r" b="b"/>
                <a:pathLst>
                  <a:path w="5510" h="1406" extrusionOk="0">
                    <a:moveTo>
                      <a:pt x="5461" y="1"/>
                    </a:moveTo>
                    <a:cubicBezTo>
                      <a:pt x="5458" y="1"/>
                      <a:pt x="5454" y="1"/>
                      <a:pt x="5449" y="2"/>
                    </a:cubicBezTo>
                    <a:lnTo>
                      <a:pt x="36" y="1320"/>
                    </a:lnTo>
                    <a:cubicBezTo>
                      <a:pt x="12" y="1332"/>
                      <a:pt x="0" y="1350"/>
                      <a:pt x="6" y="1374"/>
                    </a:cubicBezTo>
                    <a:cubicBezTo>
                      <a:pt x="16" y="1393"/>
                      <a:pt x="30" y="1405"/>
                      <a:pt x="48" y="1405"/>
                    </a:cubicBezTo>
                    <a:cubicBezTo>
                      <a:pt x="52" y="1405"/>
                      <a:pt x="56" y="1405"/>
                      <a:pt x="60" y="1404"/>
                    </a:cubicBezTo>
                    <a:lnTo>
                      <a:pt x="5473" y="86"/>
                    </a:lnTo>
                    <a:cubicBezTo>
                      <a:pt x="5491" y="80"/>
                      <a:pt x="5509" y="56"/>
                      <a:pt x="5503" y="32"/>
                    </a:cubicBezTo>
                    <a:cubicBezTo>
                      <a:pt x="5493" y="13"/>
                      <a:pt x="5479" y="1"/>
                      <a:pt x="5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3;p46">
                <a:extLst>
                  <a:ext uri="{FF2B5EF4-FFF2-40B4-BE49-F238E27FC236}">
                    <a16:creationId xmlns:a16="http://schemas.microsoft.com/office/drawing/2014/main" id="{F1F31804-ADB1-830B-898E-629E4D30BCA8}"/>
                  </a:ext>
                </a:extLst>
              </p:cNvPr>
              <p:cNvSpPr/>
              <p:nvPr/>
            </p:nvSpPr>
            <p:spPr>
              <a:xfrm>
                <a:off x="7201415" y="820309"/>
                <a:ext cx="515144" cy="131357"/>
              </a:xfrm>
              <a:custGeom>
                <a:avLst/>
                <a:gdLst/>
                <a:ahLst/>
                <a:cxnLst/>
                <a:rect l="l" t="t" r="r" b="b"/>
                <a:pathLst>
                  <a:path w="5510" h="1405" extrusionOk="0">
                    <a:moveTo>
                      <a:pt x="5460" y="0"/>
                    </a:moveTo>
                    <a:cubicBezTo>
                      <a:pt x="5456" y="0"/>
                      <a:pt x="5453" y="1"/>
                      <a:pt x="5450" y="2"/>
                    </a:cubicBezTo>
                    <a:lnTo>
                      <a:pt x="37" y="1320"/>
                    </a:lnTo>
                    <a:cubicBezTo>
                      <a:pt x="13" y="1326"/>
                      <a:pt x="1" y="1349"/>
                      <a:pt x="7" y="1373"/>
                    </a:cubicBezTo>
                    <a:cubicBezTo>
                      <a:pt x="12" y="1393"/>
                      <a:pt x="29" y="1405"/>
                      <a:pt x="48" y="1405"/>
                    </a:cubicBezTo>
                    <a:cubicBezTo>
                      <a:pt x="52" y="1405"/>
                      <a:pt x="56" y="1404"/>
                      <a:pt x="61" y="1403"/>
                    </a:cubicBezTo>
                    <a:lnTo>
                      <a:pt x="5468" y="85"/>
                    </a:lnTo>
                    <a:cubicBezTo>
                      <a:pt x="5492" y="74"/>
                      <a:pt x="5510" y="56"/>
                      <a:pt x="5498" y="32"/>
                    </a:cubicBezTo>
                    <a:cubicBezTo>
                      <a:pt x="5493" y="12"/>
                      <a:pt x="5476" y="0"/>
                      <a:pt x="5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4;p46">
                <a:extLst>
                  <a:ext uri="{FF2B5EF4-FFF2-40B4-BE49-F238E27FC236}">
                    <a16:creationId xmlns:a16="http://schemas.microsoft.com/office/drawing/2014/main" id="{F0F81B2B-22B3-E9AB-9468-5C03ECC342FD}"/>
                  </a:ext>
                </a:extLst>
              </p:cNvPr>
              <p:cNvSpPr/>
              <p:nvPr/>
            </p:nvSpPr>
            <p:spPr>
              <a:xfrm>
                <a:off x="7228809" y="931753"/>
                <a:ext cx="514489" cy="131357"/>
              </a:xfrm>
              <a:custGeom>
                <a:avLst/>
                <a:gdLst/>
                <a:ahLst/>
                <a:cxnLst/>
                <a:rect l="l" t="t" r="r" b="b"/>
                <a:pathLst>
                  <a:path w="5503" h="1405" extrusionOk="0">
                    <a:moveTo>
                      <a:pt x="5455" y="1"/>
                    </a:moveTo>
                    <a:cubicBezTo>
                      <a:pt x="5451" y="1"/>
                      <a:pt x="5447" y="1"/>
                      <a:pt x="5443" y="2"/>
                    </a:cubicBezTo>
                    <a:lnTo>
                      <a:pt x="36" y="1320"/>
                    </a:lnTo>
                    <a:cubicBezTo>
                      <a:pt x="12" y="1326"/>
                      <a:pt x="0" y="1350"/>
                      <a:pt x="6" y="1374"/>
                    </a:cubicBezTo>
                    <a:cubicBezTo>
                      <a:pt x="11" y="1393"/>
                      <a:pt x="28" y="1405"/>
                      <a:pt x="47" y="1405"/>
                    </a:cubicBezTo>
                    <a:cubicBezTo>
                      <a:pt x="51" y="1405"/>
                      <a:pt x="56" y="1404"/>
                      <a:pt x="60" y="1403"/>
                    </a:cubicBezTo>
                    <a:lnTo>
                      <a:pt x="5467" y="86"/>
                    </a:lnTo>
                    <a:cubicBezTo>
                      <a:pt x="5491" y="74"/>
                      <a:pt x="5503" y="56"/>
                      <a:pt x="5497" y="32"/>
                    </a:cubicBezTo>
                    <a:cubicBezTo>
                      <a:pt x="5492" y="12"/>
                      <a:pt x="5475" y="1"/>
                      <a:pt x="5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5;p46">
                <a:extLst>
                  <a:ext uri="{FF2B5EF4-FFF2-40B4-BE49-F238E27FC236}">
                    <a16:creationId xmlns:a16="http://schemas.microsoft.com/office/drawing/2014/main" id="{B53CD5EC-8B10-AE82-0F98-FBDCE75D2D20}"/>
                  </a:ext>
                </a:extLst>
              </p:cNvPr>
              <p:cNvSpPr/>
              <p:nvPr/>
            </p:nvSpPr>
            <p:spPr>
              <a:xfrm>
                <a:off x="7219273" y="893888"/>
                <a:ext cx="515144" cy="131544"/>
              </a:xfrm>
              <a:custGeom>
                <a:avLst/>
                <a:gdLst/>
                <a:ahLst/>
                <a:cxnLst/>
                <a:rect l="l" t="t" r="r" b="b"/>
                <a:pathLst>
                  <a:path w="5510" h="1407" extrusionOk="0">
                    <a:moveTo>
                      <a:pt x="5459" y="1"/>
                    </a:moveTo>
                    <a:cubicBezTo>
                      <a:pt x="5456" y="1"/>
                      <a:pt x="5453" y="1"/>
                      <a:pt x="5450" y="2"/>
                    </a:cubicBezTo>
                    <a:lnTo>
                      <a:pt x="42" y="1325"/>
                    </a:lnTo>
                    <a:cubicBezTo>
                      <a:pt x="19" y="1331"/>
                      <a:pt x="1" y="1355"/>
                      <a:pt x="13" y="1373"/>
                    </a:cubicBezTo>
                    <a:cubicBezTo>
                      <a:pt x="17" y="1392"/>
                      <a:pt x="33" y="1407"/>
                      <a:pt x="48" y="1407"/>
                    </a:cubicBezTo>
                    <a:cubicBezTo>
                      <a:pt x="52" y="1407"/>
                      <a:pt x="56" y="1406"/>
                      <a:pt x="60" y="1403"/>
                    </a:cubicBezTo>
                    <a:lnTo>
                      <a:pt x="5474" y="85"/>
                    </a:lnTo>
                    <a:cubicBezTo>
                      <a:pt x="5498" y="85"/>
                      <a:pt x="5510" y="62"/>
                      <a:pt x="5504" y="32"/>
                    </a:cubicBezTo>
                    <a:cubicBezTo>
                      <a:pt x="5498" y="16"/>
                      <a:pt x="5480" y="1"/>
                      <a:pt x="5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6;p46">
                <a:extLst>
                  <a:ext uri="{FF2B5EF4-FFF2-40B4-BE49-F238E27FC236}">
                    <a16:creationId xmlns:a16="http://schemas.microsoft.com/office/drawing/2014/main" id="{00E64691-4852-C5AD-2CCF-70102B75F8A3}"/>
                  </a:ext>
                </a:extLst>
              </p:cNvPr>
              <p:cNvSpPr/>
              <p:nvPr/>
            </p:nvSpPr>
            <p:spPr>
              <a:xfrm>
                <a:off x="7246572" y="1005426"/>
                <a:ext cx="515144" cy="131544"/>
              </a:xfrm>
              <a:custGeom>
                <a:avLst/>
                <a:gdLst/>
                <a:ahLst/>
                <a:cxnLst/>
                <a:rect l="l" t="t" r="r" b="b"/>
                <a:pathLst>
                  <a:path w="5510" h="1407" extrusionOk="0">
                    <a:moveTo>
                      <a:pt x="5459" y="0"/>
                    </a:moveTo>
                    <a:cubicBezTo>
                      <a:pt x="5456" y="0"/>
                      <a:pt x="5453" y="1"/>
                      <a:pt x="5450" y="1"/>
                    </a:cubicBezTo>
                    <a:lnTo>
                      <a:pt x="37" y="1325"/>
                    </a:lnTo>
                    <a:cubicBezTo>
                      <a:pt x="13" y="1331"/>
                      <a:pt x="1" y="1355"/>
                      <a:pt x="7" y="1373"/>
                    </a:cubicBezTo>
                    <a:cubicBezTo>
                      <a:pt x="16" y="1391"/>
                      <a:pt x="29" y="1406"/>
                      <a:pt x="46" y="1406"/>
                    </a:cubicBezTo>
                    <a:cubicBezTo>
                      <a:pt x="50" y="1406"/>
                      <a:pt x="55" y="1405"/>
                      <a:pt x="60" y="1402"/>
                    </a:cubicBezTo>
                    <a:lnTo>
                      <a:pt x="5474" y="85"/>
                    </a:lnTo>
                    <a:cubicBezTo>
                      <a:pt x="5492" y="79"/>
                      <a:pt x="5510" y="55"/>
                      <a:pt x="5504" y="31"/>
                    </a:cubicBezTo>
                    <a:cubicBezTo>
                      <a:pt x="5493" y="16"/>
                      <a:pt x="5479" y="0"/>
                      <a:pt x="5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7;p46">
                <a:extLst>
                  <a:ext uri="{FF2B5EF4-FFF2-40B4-BE49-F238E27FC236}">
                    <a16:creationId xmlns:a16="http://schemas.microsoft.com/office/drawing/2014/main" id="{2459EC59-7095-5956-7FFA-BC67C440CB8C}"/>
                  </a:ext>
                </a:extLst>
              </p:cNvPr>
              <p:cNvSpPr/>
              <p:nvPr/>
            </p:nvSpPr>
            <p:spPr>
              <a:xfrm>
                <a:off x="7237691" y="968589"/>
                <a:ext cx="515144" cy="131357"/>
              </a:xfrm>
              <a:custGeom>
                <a:avLst/>
                <a:gdLst/>
                <a:ahLst/>
                <a:cxnLst/>
                <a:rect l="l" t="t" r="r" b="b"/>
                <a:pathLst>
                  <a:path w="5510" h="1405" extrusionOk="0">
                    <a:moveTo>
                      <a:pt x="5459" y="0"/>
                    </a:moveTo>
                    <a:cubicBezTo>
                      <a:pt x="5456" y="0"/>
                      <a:pt x="5453" y="1"/>
                      <a:pt x="5450" y="2"/>
                    </a:cubicBezTo>
                    <a:lnTo>
                      <a:pt x="36" y="1319"/>
                    </a:lnTo>
                    <a:cubicBezTo>
                      <a:pt x="12" y="1331"/>
                      <a:pt x="0" y="1349"/>
                      <a:pt x="6" y="1373"/>
                    </a:cubicBezTo>
                    <a:cubicBezTo>
                      <a:pt x="11" y="1393"/>
                      <a:pt x="29" y="1404"/>
                      <a:pt x="48" y="1404"/>
                    </a:cubicBezTo>
                    <a:cubicBezTo>
                      <a:pt x="52" y="1404"/>
                      <a:pt x="56" y="1404"/>
                      <a:pt x="60" y="1403"/>
                    </a:cubicBezTo>
                    <a:lnTo>
                      <a:pt x="5468" y="85"/>
                    </a:lnTo>
                    <a:cubicBezTo>
                      <a:pt x="5491" y="79"/>
                      <a:pt x="5509" y="55"/>
                      <a:pt x="5497" y="32"/>
                    </a:cubicBezTo>
                    <a:cubicBezTo>
                      <a:pt x="5492" y="12"/>
                      <a:pt x="5475" y="0"/>
                      <a:pt x="5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8;p46">
                <a:extLst>
                  <a:ext uri="{FF2B5EF4-FFF2-40B4-BE49-F238E27FC236}">
                    <a16:creationId xmlns:a16="http://schemas.microsoft.com/office/drawing/2014/main" id="{16E1FED2-E24B-5817-8E29-2F4F44238FDF}"/>
                  </a:ext>
                </a:extLst>
              </p:cNvPr>
              <p:cNvSpPr/>
              <p:nvPr/>
            </p:nvSpPr>
            <p:spPr>
              <a:xfrm>
                <a:off x="7255548" y="1042449"/>
                <a:ext cx="515144" cy="131544"/>
              </a:xfrm>
              <a:custGeom>
                <a:avLst/>
                <a:gdLst/>
                <a:ahLst/>
                <a:cxnLst/>
                <a:rect l="l" t="t" r="r" b="b"/>
                <a:pathLst>
                  <a:path w="5510" h="1407" extrusionOk="0">
                    <a:moveTo>
                      <a:pt x="5465" y="1"/>
                    </a:moveTo>
                    <a:cubicBezTo>
                      <a:pt x="5460" y="1"/>
                      <a:pt x="5455" y="2"/>
                      <a:pt x="5449" y="5"/>
                    </a:cubicBezTo>
                    <a:lnTo>
                      <a:pt x="42" y="1322"/>
                    </a:lnTo>
                    <a:cubicBezTo>
                      <a:pt x="18" y="1328"/>
                      <a:pt x="0" y="1352"/>
                      <a:pt x="12" y="1376"/>
                    </a:cubicBezTo>
                    <a:cubicBezTo>
                      <a:pt x="17" y="1392"/>
                      <a:pt x="36" y="1407"/>
                      <a:pt x="52" y="1407"/>
                    </a:cubicBezTo>
                    <a:cubicBezTo>
                      <a:pt x="55" y="1407"/>
                      <a:pt x="57" y="1407"/>
                      <a:pt x="60" y="1406"/>
                    </a:cubicBezTo>
                    <a:lnTo>
                      <a:pt x="5473" y="82"/>
                    </a:lnTo>
                    <a:cubicBezTo>
                      <a:pt x="5497" y="82"/>
                      <a:pt x="5509" y="52"/>
                      <a:pt x="5503" y="35"/>
                    </a:cubicBezTo>
                    <a:cubicBezTo>
                      <a:pt x="5498" y="16"/>
                      <a:pt x="5483" y="1"/>
                      <a:pt x="5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9;p46">
                <a:extLst>
                  <a:ext uri="{FF2B5EF4-FFF2-40B4-BE49-F238E27FC236}">
                    <a16:creationId xmlns:a16="http://schemas.microsoft.com/office/drawing/2014/main" id="{2299AC4E-93C3-8BDD-6435-A1D3205F4842}"/>
                  </a:ext>
                </a:extLst>
              </p:cNvPr>
              <p:cNvSpPr/>
              <p:nvPr/>
            </p:nvSpPr>
            <p:spPr>
              <a:xfrm>
                <a:off x="7556501" y="1292543"/>
                <a:ext cx="409217" cy="107142"/>
              </a:xfrm>
              <a:custGeom>
                <a:avLst/>
                <a:gdLst/>
                <a:ahLst/>
                <a:cxnLst/>
                <a:rect l="l" t="t" r="r" b="b"/>
                <a:pathLst>
                  <a:path w="4377" h="1146" extrusionOk="0">
                    <a:moveTo>
                      <a:pt x="1" y="1"/>
                    </a:moveTo>
                    <a:lnTo>
                      <a:pt x="4377" y="1145"/>
                    </a:lnTo>
                    <a:lnTo>
                      <a:pt x="4335" y="94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0;p46">
                <a:extLst>
                  <a:ext uri="{FF2B5EF4-FFF2-40B4-BE49-F238E27FC236}">
                    <a16:creationId xmlns:a16="http://schemas.microsoft.com/office/drawing/2014/main" id="{A8E743B8-C46D-8A38-E188-D385F602F308}"/>
                  </a:ext>
                </a:extLst>
              </p:cNvPr>
              <p:cNvSpPr/>
              <p:nvPr/>
            </p:nvSpPr>
            <p:spPr>
              <a:xfrm>
                <a:off x="7238813" y="1292543"/>
                <a:ext cx="317781" cy="283282"/>
              </a:xfrm>
              <a:custGeom>
                <a:avLst/>
                <a:gdLst/>
                <a:ahLst/>
                <a:cxnLst/>
                <a:rect l="l" t="t" r="r" b="b"/>
                <a:pathLst>
                  <a:path w="3399" h="3030" extrusionOk="0">
                    <a:moveTo>
                      <a:pt x="3399" y="1"/>
                    </a:moveTo>
                    <a:lnTo>
                      <a:pt x="0" y="2845"/>
                    </a:lnTo>
                    <a:lnTo>
                      <a:pt x="48" y="3029"/>
                    </a:lnTo>
                    <a:lnTo>
                      <a:pt x="3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5"/>
          <p:cNvSpPr txBox="1">
            <a:spLocks noGrp="1"/>
          </p:cNvSpPr>
          <p:nvPr>
            <p:ph type="title" idx="15"/>
          </p:nvPr>
        </p:nvSpPr>
        <p:spPr>
          <a:xfrm>
            <a:off x="715100" y="445025"/>
            <a:ext cx="270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ÍNDICE</a:t>
            </a:r>
            <a:endParaRPr/>
          </a:p>
        </p:txBody>
      </p:sp>
      <p:sp>
        <p:nvSpPr>
          <p:cNvPr id="386" name="Google Shape;386;p35"/>
          <p:cNvSpPr txBox="1">
            <a:spLocks noGrp="1"/>
          </p:cNvSpPr>
          <p:nvPr>
            <p:ph type="subTitle" idx="4"/>
          </p:nvPr>
        </p:nvSpPr>
        <p:spPr>
          <a:xfrm>
            <a:off x="4329075" y="1551158"/>
            <a:ext cx="4099800" cy="348900"/>
          </a:xfrm>
          <a:prstGeom prst="rect">
            <a:avLst/>
          </a:prstGeom>
        </p:spPr>
        <p:txBody>
          <a:bodyPr spcFirstLastPara="1" wrap="square" lIns="91425" tIns="91425" rIns="91425" bIns="91425" anchor="b" anchorCtr="0">
            <a:noAutofit/>
          </a:bodyPr>
          <a:lstStyle/>
          <a:p>
            <a:pPr marL="0" indent="0"/>
            <a:r>
              <a:rPr lang="en" dirty="0"/>
              <a:t>PROBLÉMATICA, ORÍGENES E IMPACTOS</a:t>
            </a:r>
          </a:p>
        </p:txBody>
      </p:sp>
      <p:sp>
        <p:nvSpPr>
          <p:cNvPr id="387" name="Google Shape;387;p35"/>
          <p:cNvSpPr txBox="1">
            <a:spLocks noGrp="1"/>
          </p:cNvSpPr>
          <p:nvPr>
            <p:ph type="subTitle" idx="5"/>
          </p:nvPr>
        </p:nvSpPr>
        <p:spPr>
          <a:xfrm>
            <a:off x="4269128" y="2038273"/>
            <a:ext cx="4099800" cy="34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¿QUÉ DICE LA LEY?</a:t>
            </a:r>
            <a:endParaRPr/>
          </a:p>
        </p:txBody>
      </p:sp>
      <p:sp>
        <p:nvSpPr>
          <p:cNvPr id="388" name="Google Shape;388;p35"/>
          <p:cNvSpPr txBox="1">
            <a:spLocks noGrp="1"/>
          </p:cNvSpPr>
          <p:nvPr>
            <p:ph type="subTitle" idx="6"/>
          </p:nvPr>
        </p:nvSpPr>
        <p:spPr>
          <a:xfrm>
            <a:off x="4329075" y="2652144"/>
            <a:ext cx="4413053" cy="34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SOLUCIONES Y ALTERNATIVAS</a:t>
            </a:r>
            <a:endParaRPr/>
          </a:p>
        </p:txBody>
      </p:sp>
      <p:sp>
        <p:nvSpPr>
          <p:cNvPr id="390" name="Google Shape;390;p35"/>
          <p:cNvSpPr txBox="1">
            <a:spLocks noGrp="1"/>
          </p:cNvSpPr>
          <p:nvPr>
            <p:ph type="subTitle" idx="8"/>
          </p:nvPr>
        </p:nvSpPr>
        <p:spPr>
          <a:xfrm>
            <a:off x="4329075" y="3267124"/>
            <a:ext cx="4099800" cy="34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CASOS PRÁCTICOS</a:t>
            </a:r>
            <a:endParaRPr/>
          </a:p>
        </p:txBody>
      </p:sp>
      <p:sp>
        <p:nvSpPr>
          <p:cNvPr id="391" name="Google Shape;391;p35"/>
          <p:cNvSpPr txBox="1">
            <a:spLocks noGrp="1"/>
          </p:cNvSpPr>
          <p:nvPr>
            <p:ph type="title"/>
          </p:nvPr>
        </p:nvSpPr>
        <p:spPr>
          <a:xfrm>
            <a:off x="3494875" y="3135926"/>
            <a:ext cx="7401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392" name="Google Shape;392;p35"/>
          <p:cNvSpPr txBox="1">
            <a:spLocks noGrp="1"/>
          </p:cNvSpPr>
          <p:nvPr>
            <p:ph type="title" idx="9"/>
          </p:nvPr>
        </p:nvSpPr>
        <p:spPr>
          <a:xfrm>
            <a:off x="3482018" y="1193519"/>
            <a:ext cx="7401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93" name="Google Shape;393;p35"/>
          <p:cNvSpPr txBox="1">
            <a:spLocks noGrp="1"/>
          </p:cNvSpPr>
          <p:nvPr>
            <p:ph type="title" idx="13"/>
          </p:nvPr>
        </p:nvSpPr>
        <p:spPr>
          <a:xfrm>
            <a:off x="3482018" y="1867488"/>
            <a:ext cx="7401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94" name="Google Shape;394;p35"/>
          <p:cNvSpPr txBox="1">
            <a:spLocks noGrp="1"/>
          </p:cNvSpPr>
          <p:nvPr>
            <p:ph type="title" idx="14"/>
          </p:nvPr>
        </p:nvSpPr>
        <p:spPr>
          <a:xfrm>
            <a:off x="3469975" y="2535670"/>
            <a:ext cx="7401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cxnSp>
        <p:nvCxnSpPr>
          <p:cNvPr id="395" name="Google Shape;395;p35"/>
          <p:cNvCxnSpPr/>
          <p:nvPr/>
        </p:nvCxnSpPr>
        <p:spPr>
          <a:xfrm>
            <a:off x="3445075" y="1645097"/>
            <a:ext cx="765000" cy="0"/>
          </a:xfrm>
          <a:prstGeom prst="straightConnector1">
            <a:avLst/>
          </a:prstGeom>
          <a:noFill/>
          <a:ln w="9525" cap="rnd" cmpd="sng">
            <a:solidFill>
              <a:schemeClr val="dk1"/>
            </a:solidFill>
            <a:prstDash val="solid"/>
            <a:round/>
            <a:headEnd type="none" w="med" len="med"/>
            <a:tailEnd type="none" w="med" len="med"/>
          </a:ln>
        </p:spPr>
      </p:cxnSp>
      <p:cxnSp>
        <p:nvCxnSpPr>
          <p:cNvPr id="396" name="Google Shape;396;p35"/>
          <p:cNvCxnSpPr/>
          <p:nvPr/>
        </p:nvCxnSpPr>
        <p:spPr>
          <a:xfrm>
            <a:off x="3445075" y="2342055"/>
            <a:ext cx="765000" cy="0"/>
          </a:xfrm>
          <a:prstGeom prst="straightConnector1">
            <a:avLst/>
          </a:prstGeom>
          <a:noFill/>
          <a:ln w="9525" cap="rnd" cmpd="sng">
            <a:solidFill>
              <a:schemeClr val="dk1"/>
            </a:solidFill>
            <a:prstDash val="solid"/>
            <a:round/>
            <a:headEnd type="none" w="med" len="med"/>
            <a:tailEnd type="none" w="med" len="med"/>
          </a:ln>
        </p:spPr>
      </p:cxnSp>
      <p:cxnSp>
        <p:nvCxnSpPr>
          <p:cNvPr id="397" name="Google Shape;397;p35"/>
          <p:cNvCxnSpPr/>
          <p:nvPr/>
        </p:nvCxnSpPr>
        <p:spPr>
          <a:xfrm>
            <a:off x="3469975" y="2987746"/>
            <a:ext cx="765000" cy="0"/>
          </a:xfrm>
          <a:prstGeom prst="straightConnector1">
            <a:avLst/>
          </a:prstGeom>
          <a:noFill/>
          <a:ln w="9525" cap="rnd" cmpd="sng">
            <a:solidFill>
              <a:schemeClr val="dk1"/>
            </a:solidFill>
            <a:prstDash val="solid"/>
            <a:round/>
            <a:headEnd type="none" w="med" len="med"/>
            <a:tailEnd type="none" w="med" len="med"/>
          </a:ln>
        </p:spPr>
      </p:cxnSp>
      <p:cxnSp>
        <p:nvCxnSpPr>
          <p:cNvPr id="398" name="Google Shape;398;p35"/>
          <p:cNvCxnSpPr/>
          <p:nvPr/>
        </p:nvCxnSpPr>
        <p:spPr>
          <a:xfrm>
            <a:off x="3445075" y="3584223"/>
            <a:ext cx="765000" cy="0"/>
          </a:xfrm>
          <a:prstGeom prst="straightConnector1">
            <a:avLst/>
          </a:prstGeom>
          <a:noFill/>
          <a:ln w="9525" cap="rnd" cmpd="sng">
            <a:solidFill>
              <a:schemeClr val="dk1"/>
            </a:solidFill>
            <a:prstDash val="solid"/>
            <a:round/>
            <a:headEnd type="none" w="med" len="med"/>
            <a:tailEnd type="none" w="med" len="med"/>
          </a:ln>
        </p:spPr>
      </p:cxnSp>
      <p:grpSp>
        <p:nvGrpSpPr>
          <p:cNvPr id="399" name="Google Shape;399;p35"/>
          <p:cNvGrpSpPr/>
          <p:nvPr/>
        </p:nvGrpSpPr>
        <p:grpSpPr>
          <a:xfrm>
            <a:off x="243009" y="1257399"/>
            <a:ext cx="2849877" cy="3467883"/>
            <a:chOff x="195875" y="1246316"/>
            <a:chExt cx="2849877" cy="3467883"/>
          </a:xfrm>
        </p:grpSpPr>
        <p:grpSp>
          <p:nvGrpSpPr>
            <p:cNvPr id="400" name="Google Shape;400;p35"/>
            <p:cNvGrpSpPr/>
            <p:nvPr/>
          </p:nvGrpSpPr>
          <p:grpSpPr>
            <a:xfrm flipH="1">
              <a:off x="195875" y="3219050"/>
              <a:ext cx="2849877" cy="1495149"/>
              <a:chOff x="195875" y="3219050"/>
              <a:chExt cx="2849877" cy="1495149"/>
            </a:xfrm>
          </p:grpSpPr>
          <p:sp>
            <p:nvSpPr>
              <p:cNvPr id="401" name="Google Shape;401;p35"/>
              <p:cNvSpPr/>
              <p:nvPr/>
            </p:nvSpPr>
            <p:spPr>
              <a:xfrm>
                <a:off x="195875" y="4594800"/>
                <a:ext cx="1790426" cy="119399"/>
              </a:xfrm>
              <a:custGeom>
                <a:avLst/>
                <a:gdLst/>
                <a:ahLst/>
                <a:cxnLst/>
                <a:rect l="l" t="t" r="r" b="b"/>
                <a:pathLst>
                  <a:path w="20975" h="1504" extrusionOk="0">
                    <a:moveTo>
                      <a:pt x="10487" y="1"/>
                    </a:moveTo>
                    <a:cubicBezTo>
                      <a:pt x="4698" y="1"/>
                      <a:pt x="0" y="335"/>
                      <a:pt x="0" y="752"/>
                    </a:cubicBezTo>
                    <a:cubicBezTo>
                      <a:pt x="0" y="1169"/>
                      <a:pt x="4698" y="1503"/>
                      <a:pt x="10487" y="1503"/>
                    </a:cubicBezTo>
                    <a:cubicBezTo>
                      <a:pt x="16276" y="1503"/>
                      <a:pt x="20974" y="1169"/>
                      <a:pt x="20974" y="752"/>
                    </a:cubicBezTo>
                    <a:cubicBezTo>
                      <a:pt x="20974" y="335"/>
                      <a:pt x="16276" y="1"/>
                      <a:pt x="10487"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712383" y="3546816"/>
                <a:ext cx="2333369" cy="808590"/>
              </a:xfrm>
              <a:custGeom>
                <a:avLst/>
                <a:gdLst/>
                <a:ahLst/>
                <a:cxnLst/>
                <a:rect l="l" t="t" r="r" b="b"/>
                <a:pathLst>
                  <a:path w="29394" h="10186" extrusionOk="0">
                    <a:moveTo>
                      <a:pt x="783" y="1"/>
                    </a:moveTo>
                    <a:cubicBezTo>
                      <a:pt x="456" y="1"/>
                      <a:pt x="158" y="210"/>
                      <a:pt x="60" y="528"/>
                    </a:cubicBezTo>
                    <a:cubicBezTo>
                      <a:pt x="1" y="718"/>
                      <a:pt x="31" y="921"/>
                      <a:pt x="120" y="1094"/>
                    </a:cubicBezTo>
                    <a:cubicBezTo>
                      <a:pt x="210" y="1261"/>
                      <a:pt x="365" y="1398"/>
                      <a:pt x="567" y="1458"/>
                    </a:cubicBezTo>
                    <a:lnTo>
                      <a:pt x="2630" y="2113"/>
                    </a:lnTo>
                    <a:lnTo>
                      <a:pt x="2940" y="2209"/>
                    </a:lnTo>
                    <a:lnTo>
                      <a:pt x="11007" y="4778"/>
                    </a:lnTo>
                    <a:lnTo>
                      <a:pt x="11317" y="4880"/>
                    </a:lnTo>
                    <a:lnTo>
                      <a:pt x="27754" y="10114"/>
                    </a:lnTo>
                    <a:cubicBezTo>
                      <a:pt x="27887" y="10163"/>
                      <a:pt x="28023" y="10186"/>
                      <a:pt x="28154" y="10186"/>
                    </a:cubicBezTo>
                    <a:cubicBezTo>
                      <a:pt x="28638" y="10186"/>
                      <a:pt x="29074" y="9877"/>
                      <a:pt x="29214" y="9399"/>
                    </a:cubicBezTo>
                    <a:cubicBezTo>
                      <a:pt x="29393" y="8803"/>
                      <a:pt x="29041" y="8165"/>
                      <a:pt x="28433" y="7980"/>
                    </a:cubicBezTo>
                    <a:lnTo>
                      <a:pt x="28415" y="7968"/>
                    </a:lnTo>
                    <a:lnTo>
                      <a:pt x="11835" y="3169"/>
                    </a:lnTo>
                    <a:lnTo>
                      <a:pt x="11531" y="3079"/>
                    </a:lnTo>
                    <a:lnTo>
                      <a:pt x="3393" y="724"/>
                    </a:lnTo>
                    <a:lnTo>
                      <a:pt x="3089" y="635"/>
                    </a:lnTo>
                    <a:lnTo>
                      <a:pt x="1002" y="33"/>
                    </a:lnTo>
                    <a:cubicBezTo>
                      <a:pt x="929" y="11"/>
                      <a:pt x="855" y="1"/>
                      <a:pt x="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916874" y="3270648"/>
                <a:ext cx="741671" cy="970769"/>
              </a:xfrm>
              <a:custGeom>
                <a:avLst/>
                <a:gdLst/>
                <a:ahLst/>
                <a:cxnLst/>
                <a:rect l="l" t="t" r="r" b="b"/>
                <a:pathLst>
                  <a:path w="9343" h="12229" extrusionOk="0">
                    <a:moveTo>
                      <a:pt x="3142" y="0"/>
                    </a:moveTo>
                    <a:lnTo>
                      <a:pt x="0" y="10344"/>
                    </a:lnTo>
                    <a:lnTo>
                      <a:pt x="6195" y="12228"/>
                    </a:lnTo>
                    <a:lnTo>
                      <a:pt x="9343" y="1884"/>
                    </a:lnTo>
                    <a:lnTo>
                      <a:pt x="3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a:off x="1327680" y="3395118"/>
                <a:ext cx="331343" cy="846297"/>
              </a:xfrm>
              <a:custGeom>
                <a:avLst/>
                <a:gdLst/>
                <a:ahLst/>
                <a:cxnLst/>
                <a:rect l="l" t="t" r="r" b="b"/>
                <a:pathLst>
                  <a:path w="4174" h="10661" extrusionOk="0">
                    <a:moveTo>
                      <a:pt x="3142" y="0"/>
                    </a:moveTo>
                    <a:lnTo>
                      <a:pt x="0" y="10350"/>
                    </a:lnTo>
                    <a:lnTo>
                      <a:pt x="1026" y="10660"/>
                    </a:lnTo>
                    <a:lnTo>
                      <a:pt x="4174" y="316"/>
                    </a:lnTo>
                    <a:lnTo>
                      <a:pt x="314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840190" y="3993495"/>
                <a:ext cx="655541" cy="313402"/>
              </a:xfrm>
              <a:custGeom>
                <a:avLst/>
                <a:gdLst/>
                <a:ahLst/>
                <a:cxnLst/>
                <a:rect l="l" t="t" r="r" b="b"/>
                <a:pathLst>
                  <a:path w="8258" h="3948" extrusionOk="0">
                    <a:moveTo>
                      <a:pt x="1084" y="1"/>
                    </a:moveTo>
                    <a:cubicBezTo>
                      <a:pt x="633" y="1"/>
                      <a:pt x="216" y="290"/>
                      <a:pt x="84" y="743"/>
                    </a:cubicBezTo>
                    <a:cubicBezTo>
                      <a:pt x="1" y="1018"/>
                      <a:pt x="36" y="1298"/>
                      <a:pt x="156" y="1536"/>
                    </a:cubicBezTo>
                    <a:cubicBezTo>
                      <a:pt x="245" y="1709"/>
                      <a:pt x="388" y="1852"/>
                      <a:pt x="561" y="1948"/>
                    </a:cubicBezTo>
                    <a:cubicBezTo>
                      <a:pt x="627" y="1983"/>
                      <a:pt x="704" y="2025"/>
                      <a:pt x="776" y="2043"/>
                    </a:cubicBezTo>
                    <a:lnTo>
                      <a:pt x="6875" y="3903"/>
                    </a:lnTo>
                    <a:cubicBezTo>
                      <a:pt x="6976" y="3933"/>
                      <a:pt x="7078" y="3948"/>
                      <a:pt x="7179" y="3948"/>
                    </a:cubicBezTo>
                    <a:cubicBezTo>
                      <a:pt x="7375" y="3948"/>
                      <a:pt x="7566" y="3892"/>
                      <a:pt x="7727" y="3790"/>
                    </a:cubicBezTo>
                    <a:cubicBezTo>
                      <a:pt x="7930" y="3665"/>
                      <a:pt x="8097" y="3462"/>
                      <a:pt x="8174" y="3206"/>
                    </a:cubicBezTo>
                    <a:cubicBezTo>
                      <a:pt x="8258" y="2931"/>
                      <a:pt x="8222" y="2651"/>
                      <a:pt x="8103" y="2413"/>
                    </a:cubicBezTo>
                    <a:cubicBezTo>
                      <a:pt x="8097" y="2389"/>
                      <a:pt x="8079" y="2371"/>
                      <a:pt x="8067" y="2353"/>
                    </a:cubicBezTo>
                    <a:cubicBezTo>
                      <a:pt x="7936" y="2144"/>
                      <a:pt x="7739" y="1977"/>
                      <a:pt x="7483" y="1906"/>
                    </a:cubicBezTo>
                    <a:lnTo>
                      <a:pt x="1390" y="46"/>
                    </a:lnTo>
                    <a:cubicBezTo>
                      <a:pt x="1288" y="15"/>
                      <a:pt x="1185" y="1"/>
                      <a:pt x="1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a:off x="1067860" y="3219050"/>
                <a:ext cx="669750" cy="313402"/>
              </a:xfrm>
              <a:custGeom>
                <a:avLst/>
                <a:gdLst/>
                <a:ahLst/>
                <a:cxnLst/>
                <a:rect l="l" t="t" r="r" b="b"/>
                <a:pathLst>
                  <a:path w="8437" h="3948" extrusionOk="0">
                    <a:moveTo>
                      <a:pt x="1169" y="1"/>
                    </a:moveTo>
                    <a:cubicBezTo>
                      <a:pt x="722" y="1"/>
                      <a:pt x="309" y="293"/>
                      <a:pt x="173" y="740"/>
                    </a:cubicBezTo>
                    <a:cubicBezTo>
                      <a:pt x="0" y="1294"/>
                      <a:pt x="316" y="1878"/>
                      <a:pt x="865" y="2045"/>
                    </a:cubicBezTo>
                    <a:lnTo>
                      <a:pt x="6964" y="3899"/>
                    </a:lnTo>
                    <a:cubicBezTo>
                      <a:pt x="7067" y="3932"/>
                      <a:pt x="7171" y="3947"/>
                      <a:pt x="7274" y="3947"/>
                    </a:cubicBezTo>
                    <a:cubicBezTo>
                      <a:pt x="7719" y="3947"/>
                      <a:pt x="8134" y="3658"/>
                      <a:pt x="8269" y="3208"/>
                    </a:cubicBezTo>
                    <a:cubicBezTo>
                      <a:pt x="8436" y="2653"/>
                      <a:pt x="8126" y="2075"/>
                      <a:pt x="7572" y="1902"/>
                    </a:cubicBezTo>
                    <a:lnTo>
                      <a:pt x="1479" y="48"/>
                    </a:lnTo>
                    <a:cubicBezTo>
                      <a:pt x="1376" y="16"/>
                      <a:pt x="1272" y="1"/>
                      <a:pt x="1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924415" y="3524589"/>
                <a:ext cx="720396" cy="476295"/>
              </a:xfrm>
              <a:custGeom>
                <a:avLst/>
                <a:gdLst/>
                <a:ahLst/>
                <a:cxnLst/>
                <a:rect l="l" t="t" r="r" b="b"/>
                <a:pathLst>
                  <a:path w="9075" h="6000" extrusionOk="0">
                    <a:moveTo>
                      <a:pt x="1435" y="1"/>
                    </a:moveTo>
                    <a:cubicBezTo>
                      <a:pt x="1207" y="1"/>
                      <a:pt x="1000" y="146"/>
                      <a:pt x="931" y="372"/>
                    </a:cubicBezTo>
                    <a:lnTo>
                      <a:pt x="78" y="3169"/>
                    </a:lnTo>
                    <a:cubicBezTo>
                      <a:pt x="1" y="3443"/>
                      <a:pt x="156" y="3735"/>
                      <a:pt x="430" y="3818"/>
                    </a:cubicBezTo>
                    <a:lnTo>
                      <a:pt x="7531" y="5977"/>
                    </a:lnTo>
                    <a:cubicBezTo>
                      <a:pt x="7580" y="5992"/>
                      <a:pt x="7630" y="5999"/>
                      <a:pt x="7679" y="5999"/>
                    </a:cubicBezTo>
                    <a:cubicBezTo>
                      <a:pt x="7899" y="5999"/>
                      <a:pt x="8106" y="5854"/>
                      <a:pt x="8175" y="5625"/>
                    </a:cubicBezTo>
                    <a:lnTo>
                      <a:pt x="9021" y="2835"/>
                    </a:lnTo>
                    <a:cubicBezTo>
                      <a:pt x="9075" y="2650"/>
                      <a:pt x="9033" y="2465"/>
                      <a:pt x="8920" y="2340"/>
                    </a:cubicBezTo>
                    <a:cubicBezTo>
                      <a:pt x="8860" y="2268"/>
                      <a:pt x="8777" y="2215"/>
                      <a:pt x="8681" y="2185"/>
                    </a:cubicBezTo>
                    <a:lnTo>
                      <a:pt x="1581" y="21"/>
                    </a:lnTo>
                    <a:cubicBezTo>
                      <a:pt x="1532" y="7"/>
                      <a:pt x="1483"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923462" y="3771307"/>
                <a:ext cx="650857" cy="229574"/>
              </a:xfrm>
              <a:custGeom>
                <a:avLst/>
                <a:gdLst/>
                <a:ahLst/>
                <a:cxnLst/>
                <a:rect l="l" t="t" r="r" b="b"/>
                <a:pathLst>
                  <a:path w="8199" h="2892" extrusionOk="0">
                    <a:moveTo>
                      <a:pt x="102" y="1"/>
                    </a:moveTo>
                    <a:lnTo>
                      <a:pt x="84" y="61"/>
                    </a:lnTo>
                    <a:cubicBezTo>
                      <a:pt x="1" y="335"/>
                      <a:pt x="162" y="627"/>
                      <a:pt x="436" y="710"/>
                    </a:cubicBezTo>
                    <a:lnTo>
                      <a:pt x="7537" y="2869"/>
                    </a:lnTo>
                    <a:cubicBezTo>
                      <a:pt x="7587" y="2884"/>
                      <a:pt x="7638" y="2891"/>
                      <a:pt x="7688" y="2891"/>
                    </a:cubicBezTo>
                    <a:cubicBezTo>
                      <a:pt x="7911" y="2891"/>
                      <a:pt x="8118" y="2746"/>
                      <a:pt x="8187" y="2517"/>
                    </a:cubicBezTo>
                    <a:lnTo>
                      <a:pt x="8199" y="2457"/>
                    </a:lnTo>
                    <a:lnTo>
                      <a:pt x="1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996415" y="3523954"/>
                <a:ext cx="650778" cy="229495"/>
              </a:xfrm>
              <a:custGeom>
                <a:avLst/>
                <a:gdLst/>
                <a:ahLst/>
                <a:cxnLst/>
                <a:rect l="l" t="t" r="r" b="b"/>
                <a:pathLst>
                  <a:path w="8198" h="2891" extrusionOk="0">
                    <a:moveTo>
                      <a:pt x="514" y="1"/>
                    </a:moveTo>
                    <a:cubicBezTo>
                      <a:pt x="290" y="1"/>
                      <a:pt x="82" y="149"/>
                      <a:pt x="18" y="374"/>
                    </a:cubicBezTo>
                    <a:lnTo>
                      <a:pt x="0" y="434"/>
                    </a:lnTo>
                    <a:lnTo>
                      <a:pt x="8102" y="2890"/>
                    </a:lnTo>
                    <a:lnTo>
                      <a:pt x="8114" y="2831"/>
                    </a:lnTo>
                    <a:cubicBezTo>
                      <a:pt x="8198" y="2556"/>
                      <a:pt x="8043" y="2264"/>
                      <a:pt x="7768" y="2187"/>
                    </a:cubicBezTo>
                    <a:lnTo>
                      <a:pt x="662" y="23"/>
                    </a:lnTo>
                    <a:cubicBezTo>
                      <a:pt x="613" y="8"/>
                      <a:pt x="563"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924425" y="3710250"/>
                <a:ext cx="720372" cy="290628"/>
              </a:xfrm>
              <a:custGeom>
                <a:avLst/>
                <a:gdLst/>
                <a:ahLst/>
                <a:cxnLst/>
                <a:rect l="l" t="t" r="r" b="b"/>
                <a:pathLst>
                  <a:path w="9087" h="3661" extrusionOk="0">
                    <a:moveTo>
                      <a:pt x="8932" y="1"/>
                    </a:moveTo>
                    <a:cubicBezTo>
                      <a:pt x="7050" y="756"/>
                      <a:pt x="4401" y="916"/>
                      <a:pt x="2493" y="916"/>
                    </a:cubicBezTo>
                    <a:cubicBezTo>
                      <a:pt x="1088" y="916"/>
                      <a:pt x="84" y="830"/>
                      <a:pt x="84" y="830"/>
                    </a:cubicBezTo>
                    <a:lnTo>
                      <a:pt x="84" y="830"/>
                    </a:lnTo>
                    <a:cubicBezTo>
                      <a:pt x="1" y="1104"/>
                      <a:pt x="162" y="1396"/>
                      <a:pt x="436" y="1479"/>
                    </a:cubicBezTo>
                    <a:lnTo>
                      <a:pt x="7537" y="3638"/>
                    </a:lnTo>
                    <a:cubicBezTo>
                      <a:pt x="7587" y="3653"/>
                      <a:pt x="7638" y="3660"/>
                      <a:pt x="7688" y="3660"/>
                    </a:cubicBezTo>
                    <a:cubicBezTo>
                      <a:pt x="7911" y="3660"/>
                      <a:pt x="8118" y="3515"/>
                      <a:pt x="8187" y="3286"/>
                    </a:cubicBezTo>
                    <a:lnTo>
                      <a:pt x="9033" y="496"/>
                    </a:lnTo>
                    <a:cubicBezTo>
                      <a:pt x="9087" y="311"/>
                      <a:pt x="9045" y="126"/>
                      <a:pt x="893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884247" y="4148527"/>
                <a:ext cx="611483" cy="158844"/>
              </a:xfrm>
              <a:custGeom>
                <a:avLst/>
                <a:gdLst/>
                <a:ahLst/>
                <a:cxnLst/>
                <a:rect l="l" t="t" r="r" b="b"/>
                <a:pathLst>
                  <a:path w="7703" h="2001" extrusionOk="0">
                    <a:moveTo>
                      <a:pt x="0" y="1"/>
                    </a:moveTo>
                    <a:lnTo>
                      <a:pt x="0" y="1"/>
                    </a:lnTo>
                    <a:cubicBezTo>
                      <a:pt x="66" y="42"/>
                      <a:pt x="137" y="78"/>
                      <a:pt x="215" y="102"/>
                    </a:cubicBezTo>
                    <a:lnTo>
                      <a:pt x="6308" y="1956"/>
                    </a:lnTo>
                    <a:cubicBezTo>
                      <a:pt x="6409" y="1986"/>
                      <a:pt x="6512" y="2001"/>
                      <a:pt x="6613" y="2001"/>
                    </a:cubicBezTo>
                    <a:cubicBezTo>
                      <a:pt x="6812" y="2001"/>
                      <a:pt x="7005" y="1945"/>
                      <a:pt x="7166" y="1843"/>
                    </a:cubicBezTo>
                    <a:cubicBezTo>
                      <a:pt x="7375" y="1712"/>
                      <a:pt x="7542" y="1509"/>
                      <a:pt x="7619" y="1253"/>
                    </a:cubicBezTo>
                    <a:cubicBezTo>
                      <a:pt x="7703" y="978"/>
                      <a:pt x="7667" y="698"/>
                      <a:pt x="7548" y="460"/>
                    </a:cubicBezTo>
                    <a:cubicBezTo>
                      <a:pt x="7542" y="436"/>
                      <a:pt x="7524" y="418"/>
                      <a:pt x="7512" y="400"/>
                    </a:cubicBezTo>
                    <a:cubicBezTo>
                      <a:pt x="6819" y="490"/>
                      <a:pt x="6092" y="526"/>
                      <a:pt x="5373" y="526"/>
                    </a:cubicBezTo>
                    <a:cubicBezTo>
                      <a:pt x="2618" y="526"/>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18983" y="3374241"/>
                <a:ext cx="611483" cy="158924"/>
              </a:xfrm>
              <a:custGeom>
                <a:avLst/>
                <a:gdLst/>
                <a:ahLst/>
                <a:cxnLst/>
                <a:rect l="l" t="t" r="r" b="b"/>
                <a:pathLst>
                  <a:path w="7703" h="2002" extrusionOk="0">
                    <a:moveTo>
                      <a:pt x="0" y="1"/>
                    </a:moveTo>
                    <a:cubicBezTo>
                      <a:pt x="66" y="37"/>
                      <a:pt x="143" y="78"/>
                      <a:pt x="215" y="96"/>
                    </a:cubicBezTo>
                    <a:lnTo>
                      <a:pt x="6314" y="1956"/>
                    </a:lnTo>
                    <a:cubicBezTo>
                      <a:pt x="6415" y="1987"/>
                      <a:pt x="6517" y="2001"/>
                      <a:pt x="6618" y="2001"/>
                    </a:cubicBezTo>
                    <a:cubicBezTo>
                      <a:pt x="6814" y="2001"/>
                      <a:pt x="7005" y="1946"/>
                      <a:pt x="7166" y="1843"/>
                    </a:cubicBezTo>
                    <a:cubicBezTo>
                      <a:pt x="7387" y="1718"/>
                      <a:pt x="7548" y="1509"/>
                      <a:pt x="7625" y="1253"/>
                    </a:cubicBezTo>
                    <a:cubicBezTo>
                      <a:pt x="7703" y="979"/>
                      <a:pt x="7667" y="692"/>
                      <a:pt x="7548" y="454"/>
                    </a:cubicBezTo>
                    <a:cubicBezTo>
                      <a:pt x="7542" y="436"/>
                      <a:pt x="7524" y="418"/>
                      <a:pt x="7512" y="394"/>
                    </a:cubicBezTo>
                    <a:cubicBezTo>
                      <a:pt x="6813" y="487"/>
                      <a:pt x="6078" y="523"/>
                      <a:pt x="5352" y="523"/>
                    </a:cubicBezTo>
                    <a:cubicBezTo>
                      <a:pt x="2607" y="523"/>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922033" y="3598573"/>
                <a:ext cx="59775" cy="125504"/>
              </a:xfrm>
              <a:custGeom>
                <a:avLst/>
                <a:gdLst/>
                <a:ahLst/>
                <a:cxnLst/>
                <a:rect l="l" t="t" r="r" b="b"/>
                <a:pathLst>
                  <a:path w="753" h="1581" extrusionOk="0">
                    <a:moveTo>
                      <a:pt x="448" y="1"/>
                    </a:moveTo>
                    <a:lnTo>
                      <a:pt x="1" y="1485"/>
                    </a:lnTo>
                    <a:lnTo>
                      <a:pt x="299" y="1581"/>
                    </a:lnTo>
                    <a:lnTo>
                      <a:pt x="752" y="90"/>
                    </a:lnTo>
                    <a:lnTo>
                      <a:pt x="44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586072" y="3792184"/>
                <a:ext cx="65887" cy="143444"/>
              </a:xfrm>
              <a:custGeom>
                <a:avLst/>
                <a:gdLst/>
                <a:ahLst/>
                <a:cxnLst/>
                <a:rect l="l" t="t" r="r" b="b"/>
                <a:pathLst>
                  <a:path w="830" h="1807" extrusionOk="0">
                    <a:moveTo>
                      <a:pt x="525" y="0"/>
                    </a:moveTo>
                    <a:lnTo>
                      <a:pt x="1" y="1711"/>
                    </a:lnTo>
                    <a:lnTo>
                      <a:pt x="311" y="1807"/>
                    </a:lnTo>
                    <a:lnTo>
                      <a:pt x="829" y="90"/>
                    </a:lnTo>
                    <a:lnTo>
                      <a:pt x="525" y="0"/>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612996" y="4306576"/>
                <a:ext cx="923457" cy="153446"/>
              </a:xfrm>
              <a:custGeom>
                <a:avLst/>
                <a:gdLst/>
                <a:ahLst/>
                <a:cxnLst/>
                <a:rect l="l" t="t" r="r" b="b"/>
                <a:pathLst>
                  <a:path w="11633" h="1933" extrusionOk="0">
                    <a:moveTo>
                      <a:pt x="1933" y="1"/>
                    </a:moveTo>
                    <a:cubicBezTo>
                      <a:pt x="865" y="1"/>
                      <a:pt x="1" y="865"/>
                      <a:pt x="1" y="1933"/>
                    </a:cubicBezTo>
                    <a:lnTo>
                      <a:pt x="11633" y="1933"/>
                    </a:lnTo>
                    <a:cubicBezTo>
                      <a:pt x="11633" y="865"/>
                      <a:pt x="10768" y="1"/>
                      <a:pt x="9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428430" y="4502569"/>
                <a:ext cx="1292585" cy="159559"/>
              </a:xfrm>
              <a:custGeom>
                <a:avLst/>
                <a:gdLst/>
                <a:ahLst/>
                <a:cxnLst/>
                <a:rect l="l" t="t" r="r" b="b"/>
                <a:pathLst>
                  <a:path w="16283" h="2010" extrusionOk="0">
                    <a:moveTo>
                      <a:pt x="734" y="0"/>
                    </a:moveTo>
                    <a:cubicBezTo>
                      <a:pt x="329" y="0"/>
                      <a:pt x="1" y="328"/>
                      <a:pt x="1" y="727"/>
                    </a:cubicBezTo>
                    <a:lnTo>
                      <a:pt x="1" y="1282"/>
                    </a:lnTo>
                    <a:cubicBezTo>
                      <a:pt x="1" y="1681"/>
                      <a:pt x="329" y="2009"/>
                      <a:pt x="734" y="2009"/>
                    </a:cubicBezTo>
                    <a:lnTo>
                      <a:pt x="15555" y="2009"/>
                    </a:lnTo>
                    <a:cubicBezTo>
                      <a:pt x="15955" y="2009"/>
                      <a:pt x="16283" y="1681"/>
                      <a:pt x="16283" y="1282"/>
                    </a:cubicBezTo>
                    <a:lnTo>
                      <a:pt x="16283" y="727"/>
                    </a:lnTo>
                    <a:cubicBezTo>
                      <a:pt x="16283" y="328"/>
                      <a:pt x="15955" y="0"/>
                      <a:pt x="1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500827" y="4417313"/>
                <a:ext cx="1148744" cy="84860"/>
              </a:xfrm>
              <a:custGeom>
                <a:avLst/>
                <a:gdLst/>
                <a:ahLst/>
                <a:cxnLst/>
                <a:rect l="l" t="t" r="r" b="b"/>
                <a:pathLst>
                  <a:path w="14471" h="1069" extrusionOk="0">
                    <a:moveTo>
                      <a:pt x="794" y="1"/>
                    </a:moveTo>
                    <a:cubicBezTo>
                      <a:pt x="424" y="1"/>
                      <a:pt x="108" y="275"/>
                      <a:pt x="61" y="639"/>
                    </a:cubicBezTo>
                    <a:lnTo>
                      <a:pt x="1" y="1068"/>
                    </a:lnTo>
                    <a:lnTo>
                      <a:pt x="14470" y="1068"/>
                    </a:lnTo>
                    <a:lnTo>
                      <a:pt x="14411" y="639"/>
                    </a:lnTo>
                    <a:cubicBezTo>
                      <a:pt x="14357" y="269"/>
                      <a:pt x="14047" y="1"/>
                      <a:pt x="13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35"/>
            <p:cNvGrpSpPr/>
            <p:nvPr/>
          </p:nvGrpSpPr>
          <p:grpSpPr>
            <a:xfrm flipH="1">
              <a:off x="2258199" y="2522480"/>
              <a:ext cx="664633" cy="664286"/>
              <a:chOff x="6212418" y="1482331"/>
              <a:chExt cx="627249" cy="626921"/>
            </a:xfrm>
          </p:grpSpPr>
          <p:sp>
            <p:nvSpPr>
              <p:cNvPr id="419" name="Google Shape;419;p3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35"/>
            <p:cNvGrpSpPr/>
            <p:nvPr/>
          </p:nvGrpSpPr>
          <p:grpSpPr>
            <a:xfrm flipH="1">
              <a:off x="1365165" y="1246316"/>
              <a:ext cx="845522" cy="916625"/>
              <a:chOff x="7511392" y="307000"/>
              <a:chExt cx="863570" cy="936192"/>
            </a:xfrm>
          </p:grpSpPr>
          <p:sp>
            <p:nvSpPr>
              <p:cNvPr id="422" name="Google Shape;422;p3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391;p35">
            <a:extLst>
              <a:ext uri="{FF2B5EF4-FFF2-40B4-BE49-F238E27FC236}">
                <a16:creationId xmlns:a16="http://schemas.microsoft.com/office/drawing/2014/main" id="{025DDF78-1AAE-DFC8-BAA8-02CCAE33B87E}"/>
              </a:ext>
            </a:extLst>
          </p:cNvPr>
          <p:cNvSpPr txBox="1">
            <a:spLocks/>
          </p:cNvSpPr>
          <p:nvPr/>
        </p:nvSpPr>
        <p:spPr>
          <a:xfrm>
            <a:off x="3501816" y="3757400"/>
            <a:ext cx="740100" cy="423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r>
              <a:rPr lang="en" dirty="0"/>
              <a:t>06</a:t>
            </a:r>
          </a:p>
        </p:txBody>
      </p:sp>
      <p:sp>
        <p:nvSpPr>
          <p:cNvPr id="5" name="Google Shape;390;p35">
            <a:extLst>
              <a:ext uri="{FF2B5EF4-FFF2-40B4-BE49-F238E27FC236}">
                <a16:creationId xmlns:a16="http://schemas.microsoft.com/office/drawing/2014/main" id="{2D20051D-949D-09EB-286B-2F608FC00976}"/>
              </a:ext>
            </a:extLst>
          </p:cNvPr>
          <p:cNvSpPr txBox="1">
            <a:spLocks/>
          </p:cNvSpPr>
          <p:nvPr/>
        </p:nvSpPr>
        <p:spPr>
          <a:xfrm>
            <a:off x="4329075" y="3859430"/>
            <a:ext cx="4099800" cy="34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800"/>
              <a:buFont typeface="DM Sans"/>
              <a:buNone/>
              <a:defRPr sz="2200" b="1"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2pPr>
            <a:lvl3pPr marL="1371600" marR="0" lvl="2"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3pPr>
            <a:lvl4pPr marL="1828800" marR="0" lvl="3"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4pPr>
            <a:lvl5pPr marL="2286000" marR="0" lvl="4"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5pPr>
            <a:lvl6pPr marL="2743200" marR="0" lvl="5"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6pPr>
            <a:lvl7pPr marL="3200400" marR="0" lvl="6"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7pPr>
            <a:lvl8pPr marL="3657600" marR="0" lvl="7"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8pPr>
            <a:lvl9pPr marL="4114800" marR="0" lvl="8"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9pPr>
          </a:lstStyle>
          <a:p>
            <a:pPr marL="0" indent="0"/>
            <a:r>
              <a:rPr lang="es-ES"/>
              <a:t>CONCLUSIONES</a:t>
            </a:r>
          </a:p>
        </p:txBody>
      </p:sp>
      <p:cxnSp>
        <p:nvCxnSpPr>
          <p:cNvPr id="6" name="Google Shape;398;p35">
            <a:extLst>
              <a:ext uri="{FF2B5EF4-FFF2-40B4-BE49-F238E27FC236}">
                <a16:creationId xmlns:a16="http://schemas.microsoft.com/office/drawing/2014/main" id="{B40EC4AC-BAE9-F779-734A-F0306AAAF9B0}"/>
              </a:ext>
            </a:extLst>
          </p:cNvPr>
          <p:cNvCxnSpPr/>
          <p:nvPr/>
        </p:nvCxnSpPr>
        <p:spPr>
          <a:xfrm>
            <a:off x="3469975" y="4205890"/>
            <a:ext cx="765000" cy="0"/>
          </a:xfrm>
          <a:prstGeom prst="straightConnector1">
            <a:avLst/>
          </a:prstGeom>
          <a:noFill/>
          <a:ln w="9525" cap="rnd" cmpd="sng">
            <a:solidFill>
              <a:schemeClr val="dk1"/>
            </a:solidFill>
            <a:prstDash val="solid"/>
            <a:round/>
            <a:headEnd type="none" w="med" len="med"/>
            <a:tailEnd type="none" w="med" len="med"/>
          </a:ln>
        </p:spPr>
      </p:cxnSp>
      <p:sp>
        <p:nvSpPr>
          <p:cNvPr id="3" name="Google Shape;386;p35">
            <a:extLst>
              <a:ext uri="{FF2B5EF4-FFF2-40B4-BE49-F238E27FC236}">
                <a16:creationId xmlns:a16="http://schemas.microsoft.com/office/drawing/2014/main" id="{3B3AC457-D7A2-7E82-105E-D5E55D121138}"/>
              </a:ext>
            </a:extLst>
          </p:cNvPr>
          <p:cNvSpPr txBox="1">
            <a:spLocks/>
          </p:cNvSpPr>
          <p:nvPr/>
        </p:nvSpPr>
        <p:spPr>
          <a:xfrm>
            <a:off x="4329075" y="676290"/>
            <a:ext cx="4099800" cy="34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800"/>
              <a:buFont typeface="DM Sans"/>
              <a:buNone/>
              <a:defRPr sz="2200" b="1"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2pPr>
            <a:lvl3pPr marL="1371600" marR="0" lvl="2"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3pPr>
            <a:lvl4pPr marL="1828800" marR="0" lvl="3"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4pPr>
            <a:lvl5pPr marL="2286000" marR="0" lvl="4"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5pPr>
            <a:lvl6pPr marL="2743200" marR="0" lvl="5"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6pPr>
            <a:lvl7pPr marL="3200400" marR="0" lvl="6"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7pPr>
            <a:lvl8pPr marL="3657600" marR="0" lvl="7"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8pPr>
            <a:lvl9pPr marL="4114800" marR="0" lvl="8" indent="-317500" algn="l" rtl="0">
              <a:lnSpc>
                <a:spcPct val="100000"/>
              </a:lnSpc>
              <a:spcBef>
                <a:spcPts val="0"/>
              </a:spcBef>
              <a:spcAft>
                <a:spcPts val="0"/>
              </a:spcAft>
              <a:buClr>
                <a:schemeClr val="dk1"/>
              </a:buClr>
              <a:buSzPts val="2000"/>
              <a:buFont typeface="Noto Serif Hebrew"/>
              <a:buNone/>
              <a:defRPr sz="2000" b="1" i="0" u="none" strike="noStrike" cap="none">
                <a:solidFill>
                  <a:schemeClr val="dk1"/>
                </a:solidFill>
                <a:latin typeface="Noto Serif Hebrew"/>
                <a:ea typeface="Noto Serif Hebrew"/>
                <a:cs typeface="Noto Serif Hebrew"/>
                <a:sym typeface="Noto Serif Hebrew"/>
              </a:defRPr>
            </a:lvl9pPr>
          </a:lstStyle>
          <a:p>
            <a:pPr marL="0" indent="0"/>
            <a:r>
              <a:rPr lang="es-ES" dirty="0"/>
              <a:t>INTRODUCCIÓN</a:t>
            </a:r>
          </a:p>
        </p:txBody>
      </p:sp>
      <p:sp>
        <p:nvSpPr>
          <p:cNvPr id="8" name="Google Shape;392;p35">
            <a:extLst>
              <a:ext uri="{FF2B5EF4-FFF2-40B4-BE49-F238E27FC236}">
                <a16:creationId xmlns:a16="http://schemas.microsoft.com/office/drawing/2014/main" id="{D6B920FE-2F45-0CF4-4A3F-20D7F7120A54}"/>
              </a:ext>
            </a:extLst>
          </p:cNvPr>
          <p:cNvSpPr txBox="1">
            <a:spLocks/>
          </p:cNvSpPr>
          <p:nvPr/>
        </p:nvSpPr>
        <p:spPr>
          <a:xfrm>
            <a:off x="3445075" y="561940"/>
            <a:ext cx="740100" cy="423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r>
              <a:rPr lang="en" dirty="0"/>
              <a:t>01</a:t>
            </a:r>
          </a:p>
        </p:txBody>
      </p:sp>
      <p:cxnSp>
        <p:nvCxnSpPr>
          <p:cNvPr id="9" name="Google Shape;395;p35">
            <a:extLst>
              <a:ext uri="{FF2B5EF4-FFF2-40B4-BE49-F238E27FC236}">
                <a16:creationId xmlns:a16="http://schemas.microsoft.com/office/drawing/2014/main" id="{45A685FC-DC1E-3D57-718C-898EFAF72E43}"/>
              </a:ext>
            </a:extLst>
          </p:cNvPr>
          <p:cNvCxnSpPr>
            <a:cxnSpLocks/>
          </p:cNvCxnSpPr>
          <p:nvPr/>
        </p:nvCxnSpPr>
        <p:spPr>
          <a:xfrm>
            <a:off x="3469568" y="984434"/>
            <a:ext cx="765000" cy="0"/>
          </a:xfrm>
          <a:prstGeom prst="straightConnector1">
            <a:avLst/>
          </a:prstGeom>
          <a:noFill/>
          <a:ln w="9525" cap="rnd" cmpd="sng">
            <a:solidFill>
              <a:schemeClr val="dk1"/>
            </a:solidFill>
            <a:prstDash val="solid"/>
            <a:round/>
            <a:headEnd type="none" w="med" len="med"/>
            <a:tailEnd type="none" w="med" len="med"/>
          </a:ln>
        </p:spPr>
      </p:cxn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58"/>
          <p:cNvSpPr txBox="1">
            <a:spLocks noGrp="1"/>
          </p:cNvSpPr>
          <p:nvPr>
            <p:ph type="title"/>
          </p:nvPr>
        </p:nvSpPr>
        <p:spPr>
          <a:xfrm>
            <a:off x="511544" y="1968577"/>
            <a:ext cx="4164900" cy="121197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REFERENCIAS BIBLIOGRÁFICAS</a:t>
            </a:r>
            <a:endParaRPr sz="3200" dirty="0"/>
          </a:p>
        </p:txBody>
      </p:sp>
      <p:grpSp>
        <p:nvGrpSpPr>
          <p:cNvPr id="1480" name="Google Shape;1480;p58"/>
          <p:cNvGrpSpPr/>
          <p:nvPr/>
        </p:nvGrpSpPr>
        <p:grpSpPr>
          <a:xfrm>
            <a:off x="3848405" y="3468610"/>
            <a:ext cx="2341174" cy="1228265"/>
            <a:chOff x="195875" y="3219050"/>
            <a:chExt cx="2849877" cy="1495149"/>
          </a:xfrm>
        </p:grpSpPr>
        <p:sp>
          <p:nvSpPr>
            <p:cNvPr id="1481" name="Google Shape;1481;p58"/>
            <p:cNvSpPr/>
            <p:nvPr/>
          </p:nvSpPr>
          <p:spPr>
            <a:xfrm>
              <a:off x="195875" y="4594800"/>
              <a:ext cx="1790426" cy="119399"/>
            </a:xfrm>
            <a:custGeom>
              <a:avLst/>
              <a:gdLst/>
              <a:ahLst/>
              <a:cxnLst/>
              <a:rect l="l" t="t" r="r" b="b"/>
              <a:pathLst>
                <a:path w="20975" h="1504" extrusionOk="0">
                  <a:moveTo>
                    <a:pt x="10487" y="1"/>
                  </a:moveTo>
                  <a:cubicBezTo>
                    <a:pt x="4698" y="1"/>
                    <a:pt x="0" y="335"/>
                    <a:pt x="0" y="752"/>
                  </a:cubicBezTo>
                  <a:cubicBezTo>
                    <a:pt x="0" y="1169"/>
                    <a:pt x="4698" y="1503"/>
                    <a:pt x="10487" y="1503"/>
                  </a:cubicBezTo>
                  <a:cubicBezTo>
                    <a:pt x="16276" y="1503"/>
                    <a:pt x="20974" y="1169"/>
                    <a:pt x="20974" y="752"/>
                  </a:cubicBezTo>
                  <a:cubicBezTo>
                    <a:pt x="20974" y="335"/>
                    <a:pt x="16276" y="1"/>
                    <a:pt x="10487" y="1"/>
                  </a:cubicBezTo>
                  <a:close/>
                </a:path>
              </a:pathLst>
            </a:custGeom>
            <a:solidFill>
              <a:srgbClr val="434343">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8"/>
            <p:cNvSpPr/>
            <p:nvPr/>
          </p:nvSpPr>
          <p:spPr>
            <a:xfrm>
              <a:off x="712383" y="3546816"/>
              <a:ext cx="2333369" cy="808590"/>
            </a:xfrm>
            <a:custGeom>
              <a:avLst/>
              <a:gdLst/>
              <a:ahLst/>
              <a:cxnLst/>
              <a:rect l="l" t="t" r="r" b="b"/>
              <a:pathLst>
                <a:path w="29394" h="10186" extrusionOk="0">
                  <a:moveTo>
                    <a:pt x="783" y="1"/>
                  </a:moveTo>
                  <a:cubicBezTo>
                    <a:pt x="456" y="1"/>
                    <a:pt x="158" y="210"/>
                    <a:pt x="60" y="528"/>
                  </a:cubicBezTo>
                  <a:cubicBezTo>
                    <a:pt x="1" y="718"/>
                    <a:pt x="31" y="921"/>
                    <a:pt x="120" y="1094"/>
                  </a:cubicBezTo>
                  <a:cubicBezTo>
                    <a:pt x="210" y="1261"/>
                    <a:pt x="365" y="1398"/>
                    <a:pt x="567" y="1458"/>
                  </a:cubicBezTo>
                  <a:lnTo>
                    <a:pt x="2630" y="2113"/>
                  </a:lnTo>
                  <a:lnTo>
                    <a:pt x="2940" y="2209"/>
                  </a:lnTo>
                  <a:lnTo>
                    <a:pt x="11007" y="4778"/>
                  </a:lnTo>
                  <a:lnTo>
                    <a:pt x="11317" y="4880"/>
                  </a:lnTo>
                  <a:lnTo>
                    <a:pt x="27754" y="10114"/>
                  </a:lnTo>
                  <a:cubicBezTo>
                    <a:pt x="27887" y="10163"/>
                    <a:pt x="28023" y="10186"/>
                    <a:pt x="28154" y="10186"/>
                  </a:cubicBezTo>
                  <a:cubicBezTo>
                    <a:pt x="28638" y="10186"/>
                    <a:pt x="29074" y="9877"/>
                    <a:pt x="29214" y="9399"/>
                  </a:cubicBezTo>
                  <a:cubicBezTo>
                    <a:pt x="29393" y="8803"/>
                    <a:pt x="29041" y="8165"/>
                    <a:pt x="28433" y="7980"/>
                  </a:cubicBezTo>
                  <a:lnTo>
                    <a:pt x="28415" y="7968"/>
                  </a:lnTo>
                  <a:lnTo>
                    <a:pt x="11835" y="3169"/>
                  </a:lnTo>
                  <a:lnTo>
                    <a:pt x="11531" y="3079"/>
                  </a:lnTo>
                  <a:lnTo>
                    <a:pt x="3393" y="724"/>
                  </a:lnTo>
                  <a:lnTo>
                    <a:pt x="3089" y="635"/>
                  </a:lnTo>
                  <a:lnTo>
                    <a:pt x="1002" y="33"/>
                  </a:lnTo>
                  <a:cubicBezTo>
                    <a:pt x="929" y="11"/>
                    <a:pt x="855" y="1"/>
                    <a:pt x="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8"/>
            <p:cNvSpPr/>
            <p:nvPr/>
          </p:nvSpPr>
          <p:spPr>
            <a:xfrm>
              <a:off x="916874" y="3270648"/>
              <a:ext cx="741671" cy="970769"/>
            </a:xfrm>
            <a:custGeom>
              <a:avLst/>
              <a:gdLst/>
              <a:ahLst/>
              <a:cxnLst/>
              <a:rect l="l" t="t" r="r" b="b"/>
              <a:pathLst>
                <a:path w="9343" h="12229" extrusionOk="0">
                  <a:moveTo>
                    <a:pt x="3142" y="0"/>
                  </a:moveTo>
                  <a:lnTo>
                    <a:pt x="0" y="10344"/>
                  </a:lnTo>
                  <a:lnTo>
                    <a:pt x="6195" y="12228"/>
                  </a:lnTo>
                  <a:lnTo>
                    <a:pt x="9343" y="1884"/>
                  </a:lnTo>
                  <a:lnTo>
                    <a:pt x="3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8"/>
            <p:cNvSpPr/>
            <p:nvPr/>
          </p:nvSpPr>
          <p:spPr>
            <a:xfrm>
              <a:off x="1327680" y="3395118"/>
              <a:ext cx="331343" cy="846297"/>
            </a:xfrm>
            <a:custGeom>
              <a:avLst/>
              <a:gdLst/>
              <a:ahLst/>
              <a:cxnLst/>
              <a:rect l="l" t="t" r="r" b="b"/>
              <a:pathLst>
                <a:path w="4174" h="10661" extrusionOk="0">
                  <a:moveTo>
                    <a:pt x="3142" y="0"/>
                  </a:moveTo>
                  <a:lnTo>
                    <a:pt x="0" y="10350"/>
                  </a:lnTo>
                  <a:lnTo>
                    <a:pt x="1026" y="10660"/>
                  </a:lnTo>
                  <a:lnTo>
                    <a:pt x="4174" y="316"/>
                  </a:lnTo>
                  <a:lnTo>
                    <a:pt x="3142" y="0"/>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8"/>
            <p:cNvSpPr/>
            <p:nvPr/>
          </p:nvSpPr>
          <p:spPr>
            <a:xfrm>
              <a:off x="840190" y="3993495"/>
              <a:ext cx="655541" cy="313402"/>
            </a:xfrm>
            <a:custGeom>
              <a:avLst/>
              <a:gdLst/>
              <a:ahLst/>
              <a:cxnLst/>
              <a:rect l="l" t="t" r="r" b="b"/>
              <a:pathLst>
                <a:path w="8258" h="3948" extrusionOk="0">
                  <a:moveTo>
                    <a:pt x="1084" y="1"/>
                  </a:moveTo>
                  <a:cubicBezTo>
                    <a:pt x="633" y="1"/>
                    <a:pt x="216" y="290"/>
                    <a:pt x="84" y="743"/>
                  </a:cubicBezTo>
                  <a:cubicBezTo>
                    <a:pt x="1" y="1018"/>
                    <a:pt x="36" y="1298"/>
                    <a:pt x="156" y="1536"/>
                  </a:cubicBezTo>
                  <a:cubicBezTo>
                    <a:pt x="245" y="1709"/>
                    <a:pt x="388" y="1852"/>
                    <a:pt x="561" y="1948"/>
                  </a:cubicBezTo>
                  <a:cubicBezTo>
                    <a:pt x="627" y="1983"/>
                    <a:pt x="704" y="2025"/>
                    <a:pt x="776" y="2043"/>
                  </a:cubicBezTo>
                  <a:lnTo>
                    <a:pt x="6875" y="3903"/>
                  </a:lnTo>
                  <a:cubicBezTo>
                    <a:pt x="6976" y="3933"/>
                    <a:pt x="7078" y="3948"/>
                    <a:pt x="7179" y="3948"/>
                  </a:cubicBezTo>
                  <a:cubicBezTo>
                    <a:pt x="7375" y="3948"/>
                    <a:pt x="7566" y="3892"/>
                    <a:pt x="7727" y="3790"/>
                  </a:cubicBezTo>
                  <a:cubicBezTo>
                    <a:pt x="7930" y="3665"/>
                    <a:pt x="8097" y="3462"/>
                    <a:pt x="8174" y="3206"/>
                  </a:cubicBezTo>
                  <a:cubicBezTo>
                    <a:pt x="8258" y="2931"/>
                    <a:pt x="8222" y="2651"/>
                    <a:pt x="8103" y="2413"/>
                  </a:cubicBezTo>
                  <a:cubicBezTo>
                    <a:pt x="8097" y="2389"/>
                    <a:pt x="8079" y="2371"/>
                    <a:pt x="8067" y="2353"/>
                  </a:cubicBezTo>
                  <a:cubicBezTo>
                    <a:pt x="7936" y="2144"/>
                    <a:pt x="7739" y="1977"/>
                    <a:pt x="7483" y="1906"/>
                  </a:cubicBezTo>
                  <a:lnTo>
                    <a:pt x="1390" y="46"/>
                  </a:lnTo>
                  <a:cubicBezTo>
                    <a:pt x="1288" y="15"/>
                    <a:pt x="1185" y="1"/>
                    <a:pt x="1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8"/>
            <p:cNvSpPr/>
            <p:nvPr/>
          </p:nvSpPr>
          <p:spPr>
            <a:xfrm>
              <a:off x="1067860" y="3219050"/>
              <a:ext cx="669750" cy="313402"/>
            </a:xfrm>
            <a:custGeom>
              <a:avLst/>
              <a:gdLst/>
              <a:ahLst/>
              <a:cxnLst/>
              <a:rect l="l" t="t" r="r" b="b"/>
              <a:pathLst>
                <a:path w="8437" h="3948" extrusionOk="0">
                  <a:moveTo>
                    <a:pt x="1169" y="1"/>
                  </a:moveTo>
                  <a:cubicBezTo>
                    <a:pt x="722" y="1"/>
                    <a:pt x="309" y="293"/>
                    <a:pt x="173" y="740"/>
                  </a:cubicBezTo>
                  <a:cubicBezTo>
                    <a:pt x="0" y="1294"/>
                    <a:pt x="316" y="1878"/>
                    <a:pt x="865" y="2045"/>
                  </a:cubicBezTo>
                  <a:lnTo>
                    <a:pt x="6964" y="3899"/>
                  </a:lnTo>
                  <a:cubicBezTo>
                    <a:pt x="7067" y="3932"/>
                    <a:pt x="7171" y="3947"/>
                    <a:pt x="7274" y="3947"/>
                  </a:cubicBezTo>
                  <a:cubicBezTo>
                    <a:pt x="7719" y="3947"/>
                    <a:pt x="8134" y="3658"/>
                    <a:pt x="8269" y="3208"/>
                  </a:cubicBezTo>
                  <a:cubicBezTo>
                    <a:pt x="8436" y="2653"/>
                    <a:pt x="8126" y="2075"/>
                    <a:pt x="7572" y="1902"/>
                  </a:cubicBezTo>
                  <a:lnTo>
                    <a:pt x="1479" y="48"/>
                  </a:lnTo>
                  <a:cubicBezTo>
                    <a:pt x="1376" y="16"/>
                    <a:pt x="1272" y="1"/>
                    <a:pt x="1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8"/>
            <p:cNvSpPr/>
            <p:nvPr/>
          </p:nvSpPr>
          <p:spPr>
            <a:xfrm>
              <a:off x="924415" y="3524589"/>
              <a:ext cx="720396" cy="476295"/>
            </a:xfrm>
            <a:custGeom>
              <a:avLst/>
              <a:gdLst/>
              <a:ahLst/>
              <a:cxnLst/>
              <a:rect l="l" t="t" r="r" b="b"/>
              <a:pathLst>
                <a:path w="9075" h="6000" extrusionOk="0">
                  <a:moveTo>
                    <a:pt x="1435" y="1"/>
                  </a:moveTo>
                  <a:cubicBezTo>
                    <a:pt x="1207" y="1"/>
                    <a:pt x="1000" y="146"/>
                    <a:pt x="931" y="372"/>
                  </a:cubicBezTo>
                  <a:lnTo>
                    <a:pt x="78" y="3169"/>
                  </a:lnTo>
                  <a:cubicBezTo>
                    <a:pt x="1" y="3443"/>
                    <a:pt x="156" y="3735"/>
                    <a:pt x="430" y="3818"/>
                  </a:cubicBezTo>
                  <a:lnTo>
                    <a:pt x="7531" y="5977"/>
                  </a:lnTo>
                  <a:cubicBezTo>
                    <a:pt x="7580" y="5992"/>
                    <a:pt x="7630" y="5999"/>
                    <a:pt x="7679" y="5999"/>
                  </a:cubicBezTo>
                  <a:cubicBezTo>
                    <a:pt x="7899" y="5999"/>
                    <a:pt x="8106" y="5854"/>
                    <a:pt x="8175" y="5625"/>
                  </a:cubicBezTo>
                  <a:lnTo>
                    <a:pt x="9021" y="2835"/>
                  </a:lnTo>
                  <a:cubicBezTo>
                    <a:pt x="9075" y="2650"/>
                    <a:pt x="9033" y="2465"/>
                    <a:pt x="8920" y="2340"/>
                  </a:cubicBezTo>
                  <a:cubicBezTo>
                    <a:pt x="8860" y="2268"/>
                    <a:pt x="8777" y="2215"/>
                    <a:pt x="8681" y="2185"/>
                  </a:cubicBezTo>
                  <a:lnTo>
                    <a:pt x="1581" y="21"/>
                  </a:lnTo>
                  <a:cubicBezTo>
                    <a:pt x="1532" y="7"/>
                    <a:pt x="1483"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8"/>
            <p:cNvSpPr/>
            <p:nvPr/>
          </p:nvSpPr>
          <p:spPr>
            <a:xfrm>
              <a:off x="923462" y="3771307"/>
              <a:ext cx="650857" cy="229574"/>
            </a:xfrm>
            <a:custGeom>
              <a:avLst/>
              <a:gdLst/>
              <a:ahLst/>
              <a:cxnLst/>
              <a:rect l="l" t="t" r="r" b="b"/>
              <a:pathLst>
                <a:path w="8199" h="2892" extrusionOk="0">
                  <a:moveTo>
                    <a:pt x="102" y="1"/>
                  </a:moveTo>
                  <a:lnTo>
                    <a:pt x="84" y="61"/>
                  </a:lnTo>
                  <a:cubicBezTo>
                    <a:pt x="1" y="335"/>
                    <a:pt x="162" y="627"/>
                    <a:pt x="436" y="710"/>
                  </a:cubicBezTo>
                  <a:lnTo>
                    <a:pt x="7537" y="2869"/>
                  </a:lnTo>
                  <a:cubicBezTo>
                    <a:pt x="7587" y="2884"/>
                    <a:pt x="7638" y="2891"/>
                    <a:pt x="7688" y="2891"/>
                  </a:cubicBezTo>
                  <a:cubicBezTo>
                    <a:pt x="7911" y="2891"/>
                    <a:pt x="8118" y="2746"/>
                    <a:pt x="8187" y="2517"/>
                  </a:cubicBezTo>
                  <a:lnTo>
                    <a:pt x="8199" y="2457"/>
                  </a:lnTo>
                  <a:lnTo>
                    <a:pt x="1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8"/>
            <p:cNvSpPr/>
            <p:nvPr/>
          </p:nvSpPr>
          <p:spPr>
            <a:xfrm>
              <a:off x="996415" y="3523954"/>
              <a:ext cx="650778" cy="229495"/>
            </a:xfrm>
            <a:custGeom>
              <a:avLst/>
              <a:gdLst/>
              <a:ahLst/>
              <a:cxnLst/>
              <a:rect l="l" t="t" r="r" b="b"/>
              <a:pathLst>
                <a:path w="8198" h="2891" extrusionOk="0">
                  <a:moveTo>
                    <a:pt x="514" y="1"/>
                  </a:moveTo>
                  <a:cubicBezTo>
                    <a:pt x="290" y="1"/>
                    <a:pt x="82" y="149"/>
                    <a:pt x="18" y="374"/>
                  </a:cubicBezTo>
                  <a:lnTo>
                    <a:pt x="0" y="434"/>
                  </a:lnTo>
                  <a:lnTo>
                    <a:pt x="8102" y="2890"/>
                  </a:lnTo>
                  <a:lnTo>
                    <a:pt x="8114" y="2831"/>
                  </a:lnTo>
                  <a:cubicBezTo>
                    <a:pt x="8198" y="2556"/>
                    <a:pt x="8043" y="2264"/>
                    <a:pt x="7768" y="2187"/>
                  </a:cubicBezTo>
                  <a:lnTo>
                    <a:pt x="662" y="23"/>
                  </a:lnTo>
                  <a:cubicBezTo>
                    <a:pt x="613" y="8"/>
                    <a:pt x="563"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8"/>
            <p:cNvSpPr/>
            <p:nvPr/>
          </p:nvSpPr>
          <p:spPr>
            <a:xfrm>
              <a:off x="924425" y="3710250"/>
              <a:ext cx="720372" cy="290628"/>
            </a:xfrm>
            <a:custGeom>
              <a:avLst/>
              <a:gdLst/>
              <a:ahLst/>
              <a:cxnLst/>
              <a:rect l="l" t="t" r="r" b="b"/>
              <a:pathLst>
                <a:path w="9087" h="3661" extrusionOk="0">
                  <a:moveTo>
                    <a:pt x="8932" y="1"/>
                  </a:moveTo>
                  <a:cubicBezTo>
                    <a:pt x="7050" y="756"/>
                    <a:pt x="4401" y="916"/>
                    <a:pt x="2493" y="916"/>
                  </a:cubicBezTo>
                  <a:cubicBezTo>
                    <a:pt x="1088" y="916"/>
                    <a:pt x="84" y="830"/>
                    <a:pt x="84" y="830"/>
                  </a:cubicBezTo>
                  <a:lnTo>
                    <a:pt x="84" y="830"/>
                  </a:lnTo>
                  <a:cubicBezTo>
                    <a:pt x="1" y="1104"/>
                    <a:pt x="162" y="1396"/>
                    <a:pt x="436" y="1479"/>
                  </a:cubicBezTo>
                  <a:lnTo>
                    <a:pt x="7537" y="3638"/>
                  </a:lnTo>
                  <a:cubicBezTo>
                    <a:pt x="7587" y="3653"/>
                    <a:pt x="7638" y="3660"/>
                    <a:pt x="7688" y="3660"/>
                  </a:cubicBezTo>
                  <a:cubicBezTo>
                    <a:pt x="7911" y="3660"/>
                    <a:pt x="8118" y="3515"/>
                    <a:pt x="8187" y="3286"/>
                  </a:cubicBezTo>
                  <a:lnTo>
                    <a:pt x="9033" y="496"/>
                  </a:lnTo>
                  <a:cubicBezTo>
                    <a:pt x="9087" y="311"/>
                    <a:pt x="9045" y="126"/>
                    <a:pt x="8932"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8"/>
            <p:cNvSpPr/>
            <p:nvPr/>
          </p:nvSpPr>
          <p:spPr>
            <a:xfrm>
              <a:off x="884247" y="4148527"/>
              <a:ext cx="611483" cy="158844"/>
            </a:xfrm>
            <a:custGeom>
              <a:avLst/>
              <a:gdLst/>
              <a:ahLst/>
              <a:cxnLst/>
              <a:rect l="l" t="t" r="r" b="b"/>
              <a:pathLst>
                <a:path w="7703" h="2001" extrusionOk="0">
                  <a:moveTo>
                    <a:pt x="0" y="1"/>
                  </a:moveTo>
                  <a:lnTo>
                    <a:pt x="0" y="1"/>
                  </a:lnTo>
                  <a:cubicBezTo>
                    <a:pt x="66" y="42"/>
                    <a:pt x="137" y="78"/>
                    <a:pt x="215" y="102"/>
                  </a:cubicBezTo>
                  <a:lnTo>
                    <a:pt x="6308" y="1956"/>
                  </a:lnTo>
                  <a:cubicBezTo>
                    <a:pt x="6409" y="1986"/>
                    <a:pt x="6512" y="2001"/>
                    <a:pt x="6613" y="2001"/>
                  </a:cubicBezTo>
                  <a:cubicBezTo>
                    <a:pt x="6812" y="2001"/>
                    <a:pt x="7005" y="1945"/>
                    <a:pt x="7166" y="1843"/>
                  </a:cubicBezTo>
                  <a:cubicBezTo>
                    <a:pt x="7375" y="1712"/>
                    <a:pt x="7542" y="1509"/>
                    <a:pt x="7619" y="1253"/>
                  </a:cubicBezTo>
                  <a:cubicBezTo>
                    <a:pt x="7703" y="978"/>
                    <a:pt x="7667" y="698"/>
                    <a:pt x="7548" y="460"/>
                  </a:cubicBezTo>
                  <a:cubicBezTo>
                    <a:pt x="7542" y="436"/>
                    <a:pt x="7524" y="418"/>
                    <a:pt x="7512" y="400"/>
                  </a:cubicBezTo>
                  <a:cubicBezTo>
                    <a:pt x="6819" y="490"/>
                    <a:pt x="6092" y="526"/>
                    <a:pt x="5373" y="526"/>
                  </a:cubicBezTo>
                  <a:cubicBezTo>
                    <a:pt x="2618" y="526"/>
                    <a:pt x="0" y="1"/>
                    <a:pt x="0"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8"/>
            <p:cNvSpPr/>
            <p:nvPr/>
          </p:nvSpPr>
          <p:spPr>
            <a:xfrm>
              <a:off x="1118983" y="3374241"/>
              <a:ext cx="611483" cy="158924"/>
            </a:xfrm>
            <a:custGeom>
              <a:avLst/>
              <a:gdLst/>
              <a:ahLst/>
              <a:cxnLst/>
              <a:rect l="l" t="t" r="r" b="b"/>
              <a:pathLst>
                <a:path w="7703" h="2002" extrusionOk="0">
                  <a:moveTo>
                    <a:pt x="0" y="1"/>
                  </a:moveTo>
                  <a:cubicBezTo>
                    <a:pt x="66" y="37"/>
                    <a:pt x="143" y="78"/>
                    <a:pt x="215" y="96"/>
                  </a:cubicBezTo>
                  <a:lnTo>
                    <a:pt x="6314" y="1956"/>
                  </a:lnTo>
                  <a:cubicBezTo>
                    <a:pt x="6415" y="1987"/>
                    <a:pt x="6517" y="2001"/>
                    <a:pt x="6618" y="2001"/>
                  </a:cubicBezTo>
                  <a:cubicBezTo>
                    <a:pt x="6814" y="2001"/>
                    <a:pt x="7005" y="1946"/>
                    <a:pt x="7166" y="1843"/>
                  </a:cubicBezTo>
                  <a:cubicBezTo>
                    <a:pt x="7387" y="1718"/>
                    <a:pt x="7548" y="1509"/>
                    <a:pt x="7625" y="1253"/>
                  </a:cubicBezTo>
                  <a:cubicBezTo>
                    <a:pt x="7703" y="979"/>
                    <a:pt x="7667" y="692"/>
                    <a:pt x="7548" y="454"/>
                  </a:cubicBezTo>
                  <a:cubicBezTo>
                    <a:pt x="7542" y="436"/>
                    <a:pt x="7524" y="418"/>
                    <a:pt x="7512" y="394"/>
                  </a:cubicBezTo>
                  <a:cubicBezTo>
                    <a:pt x="6813" y="487"/>
                    <a:pt x="6078" y="523"/>
                    <a:pt x="5352" y="523"/>
                  </a:cubicBezTo>
                  <a:cubicBezTo>
                    <a:pt x="2607" y="523"/>
                    <a:pt x="0" y="1"/>
                    <a:pt x="0"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8"/>
            <p:cNvSpPr/>
            <p:nvPr/>
          </p:nvSpPr>
          <p:spPr>
            <a:xfrm>
              <a:off x="922033" y="3598573"/>
              <a:ext cx="59775" cy="125504"/>
            </a:xfrm>
            <a:custGeom>
              <a:avLst/>
              <a:gdLst/>
              <a:ahLst/>
              <a:cxnLst/>
              <a:rect l="l" t="t" r="r" b="b"/>
              <a:pathLst>
                <a:path w="753" h="1581" extrusionOk="0">
                  <a:moveTo>
                    <a:pt x="448" y="1"/>
                  </a:moveTo>
                  <a:lnTo>
                    <a:pt x="1" y="1485"/>
                  </a:lnTo>
                  <a:lnTo>
                    <a:pt x="299" y="1581"/>
                  </a:lnTo>
                  <a:lnTo>
                    <a:pt x="752" y="90"/>
                  </a:lnTo>
                  <a:lnTo>
                    <a:pt x="448" y="1"/>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8"/>
            <p:cNvSpPr/>
            <p:nvPr/>
          </p:nvSpPr>
          <p:spPr>
            <a:xfrm>
              <a:off x="1586072" y="3792184"/>
              <a:ext cx="65887" cy="143444"/>
            </a:xfrm>
            <a:custGeom>
              <a:avLst/>
              <a:gdLst/>
              <a:ahLst/>
              <a:cxnLst/>
              <a:rect l="l" t="t" r="r" b="b"/>
              <a:pathLst>
                <a:path w="830" h="1807" extrusionOk="0">
                  <a:moveTo>
                    <a:pt x="525" y="0"/>
                  </a:moveTo>
                  <a:lnTo>
                    <a:pt x="1" y="1711"/>
                  </a:lnTo>
                  <a:lnTo>
                    <a:pt x="311" y="1807"/>
                  </a:lnTo>
                  <a:lnTo>
                    <a:pt x="829" y="90"/>
                  </a:lnTo>
                  <a:lnTo>
                    <a:pt x="525" y="0"/>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8"/>
            <p:cNvSpPr/>
            <p:nvPr/>
          </p:nvSpPr>
          <p:spPr>
            <a:xfrm>
              <a:off x="612996" y="4306576"/>
              <a:ext cx="923457" cy="153446"/>
            </a:xfrm>
            <a:custGeom>
              <a:avLst/>
              <a:gdLst/>
              <a:ahLst/>
              <a:cxnLst/>
              <a:rect l="l" t="t" r="r" b="b"/>
              <a:pathLst>
                <a:path w="11633" h="1933" extrusionOk="0">
                  <a:moveTo>
                    <a:pt x="1933" y="1"/>
                  </a:moveTo>
                  <a:cubicBezTo>
                    <a:pt x="865" y="1"/>
                    <a:pt x="1" y="865"/>
                    <a:pt x="1" y="1933"/>
                  </a:cubicBezTo>
                  <a:lnTo>
                    <a:pt x="11633" y="1933"/>
                  </a:lnTo>
                  <a:cubicBezTo>
                    <a:pt x="11633" y="865"/>
                    <a:pt x="10768" y="1"/>
                    <a:pt x="9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8"/>
            <p:cNvSpPr/>
            <p:nvPr/>
          </p:nvSpPr>
          <p:spPr>
            <a:xfrm>
              <a:off x="428430" y="4502569"/>
              <a:ext cx="1292585" cy="159559"/>
            </a:xfrm>
            <a:custGeom>
              <a:avLst/>
              <a:gdLst/>
              <a:ahLst/>
              <a:cxnLst/>
              <a:rect l="l" t="t" r="r" b="b"/>
              <a:pathLst>
                <a:path w="16283" h="2010" extrusionOk="0">
                  <a:moveTo>
                    <a:pt x="734" y="0"/>
                  </a:moveTo>
                  <a:cubicBezTo>
                    <a:pt x="329" y="0"/>
                    <a:pt x="1" y="328"/>
                    <a:pt x="1" y="727"/>
                  </a:cubicBezTo>
                  <a:lnTo>
                    <a:pt x="1" y="1282"/>
                  </a:lnTo>
                  <a:cubicBezTo>
                    <a:pt x="1" y="1681"/>
                    <a:pt x="329" y="2009"/>
                    <a:pt x="734" y="2009"/>
                  </a:cubicBezTo>
                  <a:lnTo>
                    <a:pt x="15555" y="2009"/>
                  </a:lnTo>
                  <a:cubicBezTo>
                    <a:pt x="15955" y="2009"/>
                    <a:pt x="16283" y="1681"/>
                    <a:pt x="16283" y="1282"/>
                  </a:cubicBezTo>
                  <a:lnTo>
                    <a:pt x="16283" y="727"/>
                  </a:lnTo>
                  <a:cubicBezTo>
                    <a:pt x="16283" y="328"/>
                    <a:pt x="15955" y="0"/>
                    <a:pt x="1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8"/>
            <p:cNvSpPr/>
            <p:nvPr/>
          </p:nvSpPr>
          <p:spPr>
            <a:xfrm>
              <a:off x="500827" y="4417313"/>
              <a:ext cx="1148744" cy="84860"/>
            </a:xfrm>
            <a:custGeom>
              <a:avLst/>
              <a:gdLst/>
              <a:ahLst/>
              <a:cxnLst/>
              <a:rect l="l" t="t" r="r" b="b"/>
              <a:pathLst>
                <a:path w="14471" h="1069" extrusionOk="0">
                  <a:moveTo>
                    <a:pt x="794" y="1"/>
                  </a:moveTo>
                  <a:cubicBezTo>
                    <a:pt x="424" y="1"/>
                    <a:pt x="108" y="275"/>
                    <a:pt x="61" y="639"/>
                  </a:cubicBezTo>
                  <a:lnTo>
                    <a:pt x="1" y="1068"/>
                  </a:lnTo>
                  <a:lnTo>
                    <a:pt x="14470" y="1068"/>
                  </a:lnTo>
                  <a:lnTo>
                    <a:pt x="14411" y="639"/>
                  </a:lnTo>
                  <a:cubicBezTo>
                    <a:pt x="14357" y="269"/>
                    <a:pt x="14047" y="1"/>
                    <a:pt x="13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58"/>
          <p:cNvGrpSpPr/>
          <p:nvPr/>
        </p:nvGrpSpPr>
        <p:grpSpPr>
          <a:xfrm>
            <a:off x="331966" y="139291"/>
            <a:ext cx="4145637" cy="1695025"/>
            <a:chOff x="331966" y="139291"/>
            <a:chExt cx="4145637" cy="1695025"/>
          </a:xfrm>
        </p:grpSpPr>
        <p:grpSp>
          <p:nvGrpSpPr>
            <p:cNvPr id="1499" name="Google Shape;1499;p58"/>
            <p:cNvGrpSpPr/>
            <p:nvPr/>
          </p:nvGrpSpPr>
          <p:grpSpPr>
            <a:xfrm>
              <a:off x="3812971" y="1170030"/>
              <a:ext cx="664633" cy="664286"/>
              <a:chOff x="6212418" y="1482331"/>
              <a:chExt cx="627249" cy="626921"/>
            </a:xfrm>
          </p:grpSpPr>
          <p:sp>
            <p:nvSpPr>
              <p:cNvPr id="1500" name="Google Shape;1500;p5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58"/>
            <p:cNvGrpSpPr/>
            <p:nvPr/>
          </p:nvGrpSpPr>
          <p:grpSpPr>
            <a:xfrm>
              <a:off x="331966" y="139291"/>
              <a:ext cx="845522" cy="916625"/>
              <a:chOff x="7511392" y="307000"/>
              <a:chExt cx="863570" cy="936192"/>
            </a:xfrm>
          </p:grpSpPr>
          <p:sp>
            <p:nvSpPr>
              <p:cNvPr id="1503" name="Google Shape;1503;p58"/>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8"/>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 name="Marcador de posición de imagen 10" descr="Imagen de la pantalla de un video juego&#10;&#10;El contenido generado por IA puede ser incorrecto.">
            <a:extLst>
              <a:ext uri="{FF2B5EF4-FFF2-40B4-BE49-F238E27FC236}">
                <a16:creationId xmlns:a16="http://schemas.microsoft.com/office/drawing/2014/main" id="{2E799D25-9240-EEB5-21E6-4285D8D1E668}"/>
              </a:ext>
            </a:extLst>
          </p:cNvPr>
          <p:cNvPicPr>
            <a:picLocks noGrp="1" noChangeAspect="1"/>
          </p:cNvPicPr>
          <p:nvPr>
            <p:ph type="pic" idx="2"/>
          </p:nvPr>
        </p:nvPicPr>
        <p:blipFill>
          <a:blip r:embed="rId3">
            <a:extLst>
              <a:ext uri="{28A0092B-C50C-407E-A947-70E740481C1C}">
                <a14:useLocalDpi xmlns:a14="http://schemas.microsoft.com/office/drawing/2010/main"/>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88A58EC-B749-165E-604D-F3EE9AB67499}"/>
              </a:ext>
            </a:extLst>
          </p:cNvPr>
          <p:cNvSpPr>
            <a:spLocks noGrp="1"/>
          </p:cNvSpPr>
          <p:nvPr>
            <p:ph type="title"/>
          </p:nvPr>
        </p:nvSpPr>
        <p:spPr/>
        <p:txBody>
          <a:bodyPr/>
          <a:lstStyle/>
          <a:p>
            <a:r>
              <a:rPr lang="es-ES" dirty="0"/>
              <a:t>BIBLIOGRAFÍA</a:t>
            </a:r>
          </a:p>
        </p:txBody>
      </p:sp>
      <p:sp>
        <p:nvSpPr>
          <p:cNvPr id="6" name="Marcador de texto 5">
            <a:extLst>
              <a:ext uri="{FF2B5EF4-FFF2-40B4-BE49-F238E27FC236}">
                <a16:creationId xmlns:a16="http://schemas.microsoft.com/office/drawing/2014/main" id="{6AC0BB27-2373-FF97-056B-334296239B6A}"/>
              </a:ext>
            </a:extLst>
          </p:cNvPr>
          <p:cNvSpPr>
            <a:spLocks noGrp="1"/>
          </p:cNvSpPr>
          <p:nvPr>
            <p:ph type="body" idx="1"/>
          </p:nvPr>
        </p:nvSpPr>
        <p:spPr>
          <a:xfrm>
            <a:off x="221064" y="871120"/>
            <a:ext cx="8701872" cy="3827355"/>
          </a:xfrm>
        </p:spPr>
        <p:txBody>
          <a:bodyPr/>
          <a:lstStyle/>
          <a:p>
            <a:pPr algn="just"/>
            <a:r>
              <a:rPr lang="es-ES" sz="1100" b="0" i="0" u="none" strike="noStrike" dirty="0" err="1">
                <a:solidFill>
                  <a:srgbClr val="000000"/>
                </a:solidFill>
                <a:effectLst/>
                <a:latin typeface="Arial" panose="020B0604020202020204" pitchFamily="34" charset="0"/>
              </a:rPr>
              <a:t>ewastemonitor</a:t>
            </a:r>
            <a:r>
              <a:rPr lang="es-ES" sz="1100" b="0" i="0" u="none" strike="noStrike" dirty="0">
                <a:solidFill>
                  <a:srgbClr val="000000"/>
                </a:solidFill>
                <a:effectLst/>
                <a:latin typeface="Arial" panose="020B0604020202020204" pitchFamily="34" charset="0"/>
              </a:rPr>
              <a:t>. (2021, </a:t>
            </a:r>
            <a:r>
              <a:rPr lang="es-ES" sz="1100" b="0" i="0" u="none" strike="noStrike" dirty="0" err="1">
                <a:solidFill>
                  <a:srgbClr val="000000"/>
                </a:solidFill>
                <a:effectLst/>
                <a:latin typeface="Arial" panose="020B0604020202020204" pitchFamily="34" charset="0"/>
              </a:rPr>
              <a:t>October</a:t>
            </a:r>
            <a:r>
              <a:rPr lang="es-ES" sz="1100" b="0" i="0" u="none" strike="noStrike" dirty="0">
                <a:solidFill>
                  <a:srgbClr val="000000"/>
                </a:solidFill>
                <a:effectLst/>
                <a:latin typeface="Arial" panose="020B0604020202020204" pitchFamily="34" charset="0"/>
              </a:rPr>
              <a:t> 30). </a:t>
            </a:r>
            <a:r>
              <a:rPr lang="es-ES" sz="1100" b="0" i="1" u="none" strike="noStrike" dirty="0">
                <a:solidFill>
                  <a:srgbClr val="000000"/>
                </a:solidFill>
                <a:effectLst/>
                <a:latin typeface="Arial" panose="020B0604020202020204" pitchFamily="34" charset="0"/>
              </a:rPr>
              <a:t>GEM 2020</a:t>
            </a:r>
            <a:r>
              <a:rPr lang="es-ES" sz="1100" b="0" i="0" u="none" strike="noStrike" dirty="0">
                <a:solidFill>
                  <a:srgbClr val="000000"/>
                </a:solidFill>
                <a:effectLst/>
                <a:latin typeface="Arial" panose="020B0604020202020204" pitchFamily="34" charset="0"/>
              </a:rPr>
              <a:t>. E-</a:t>
            </a:r>
            <a:r>
              <a:rPr lang="es-ES" sz="1100" b="0" i="0" u="none" strike="noStrike" dirty="0" err="1">
                <a:solidFill>
                  <a:srgbClr val="000000"/>
                </a:solidFill>
                <a:effectLst/>
                <a:latin typeface="Arial" panose="020B0604020202020204" pitchFamily="34" charset="0"/>
              </a:rPr>
              <a:t>Waste</a:t>
            </a:r>
            <a:r>
              <a:rPr lang="es-ES" sz="1100" b="0" i="0" u="none" strike="noStrike" dirty="0">
                <a:solidFill>
                  <a:srgbClr val="000000"/>
                </a:solidFill>
                <a:effectLst/>
                <a:latin typeface="Arial" panose="020B0604020202020204" pitchFamily="34" charset="0"/>
              </a:rPr>
              <a:t> Monitor. </a:t>
            </a:r>
            <a:r>
              <a:rPr lang="es-ES" sz="1100" b="0" i="0" u="sng" strike="noStrike" dirty="0">
                <a:solidFill>
                  <a:srgbClr val="1155CC"/>
                </a:solidFill>
                <a:effectLst/>
                <a:latin typeface="Arial" panose="020B0604020202020204" pitchFamily="34" charset="0"/>
                <a:hlinkClick r:id="rId2"/>
              </a:rPr>
              <a:t>https://ewastemonitor.info/gem-2020/ </a:t>
            </a:r>
            <a:endParaRPr lang="es-ES" sz="1100" b="0" i="0" u="sng" strike="noStrike" dirty="0">
              <a:solidFill>
                <a:srgbClr val="1155CC"/>
              </a:solidFill>
              <a:effectLst/>
              <a:latin typeface="Arial" panose="020B0604020202020204" pitchFamily="34" charset="0"/>
            </a:endParaRPr>
          </a:p>
          <a:p>
            <a:pPr algn="just" rtl="0">
              <a:buNone/>
            </a:pPr>
            <a:endParaRPr lang="es-ES" sz="1100" b="0" dirty="0">
              <a:effectLst/>
            </a:endParaRPr>
          </a:p>
          <a:p>
            <a:pPr algn="just"/>
            <a:r>
              <a:rPr lang="es-ES" sz="1100" b="0" i="1" u="none" strike="noStrike" dirty="0" err="1">
                <a:solidFill>
                  <a:srgbClr val="000000"/>
                </a:solidFill>
                <a:effectLst/>
                <a:latin typeface="Arial" panose="020B0604020202020204" pitchFamily="34" charset="0"/>
              </a:rPr>
              <a:t>Lethal</a:t>
            </a:r>
            <a:r>
              <a:rPr lang="es-ES" sz="1100" b="0" i="1" u="none" strike="noStrike" dirty="0">
                <a:solidFill>
                  <a:srgbClr val="000000"/>
                </a:solidFill>
                <a:effectLst/>
                <a:latin typeface="Arial" panose="020B0604020202020204" pitchFamily="34" charset="0"/>
              </a:rPr>
              <a:t> </a:t>
            </a:r>
            <a:r>
              <a:rPr lang="es-ES" sz="1100" b="0" i="1" u="none" strike="noStrike" dirty="0" err="1">
                <a:solidFill>
                  <a:srgbClr val="000000"/>
                </a:solidFill>
                <a:effectLst/>
                <a:latin typeface="Arial" panose="020B0604020202020204" pitchFamily="34" charset="0"/>
              </a:rPr>
              <a:t>Crysis</a:t>
            </a:r>
            <a:r>
              <a:rPr lang="es-ES" sz="1100" b="0" i="1" u="none" strike="noStrike" dirty="0">
                <a:solidFill>
                  <a:srgbClr val="000000"/>
                </a:solidFill>
                <a:effectLst/>
                <a:latin typeface="Arial" panose="020B0604020202020204" pitchFamily="34" charset="0"/>
              </a:rPr>
              <a:t>, YouTube</a:t>
            </a:r>
            <a:r>
              <a:rPr lang="es-ES" sz="1100" b="0" i="0" u="none" strike="noStrike" dirty="0">
                <a:solidFill>
                  <a:srgbClr val="000000"/>
                </a:solidFill>
                <a:effectLst/>
                <a:latin typeface="Arial" panose="020B0604020202020204" pitchFamily="34" charset="0"/>
              </a:rPr>
              <a:t>. (2025, March 2). </a:t>
            </a:r>
            <a:r>
              <a:rPr lang="es-ES" sz="1100" b="0" i="0" u="none" strike="noStrike" dirty="0" err="1">
                <a:solidFill>
                  <a:srgbClr val="000000"/>
                </a:solidFill>
                <a:effectLst/>
                <a:latin typeface="Arial" panose="020B0604020202020204" pitchFamily="34" charset="0"/>
              </a:rPr>
              <a:t>Retrieved</a:t>
            </a:r>
            <a:r>
              <a:rPr lang="es-ES" sz="1100" b="0" i="0" u="none" strike="noStrike" dirty="0">
                <a:solidFill>
                  <a:srgbClr val="000000"/>
                </a:solidFill>
                <a:effectLst/>
                <a:latin typeface="Arial" panose="020B0604020202020204" pitchFamily="34" charset="0"/>
              </a:rPr>
              <a:t> March 26, 2025, </a:t>
            </a:r>
            <a:r>
              <a:rPr lang="es-ES" sz="1100" b="0" i="0" u="none" strike="noStrike" dirty="0" err="1">
                <a:solidFill>
                  <a:srgbClr val="000000"/>
                </a:solidFill>
                <a:effectLst/>
                <a:latin typeface="Arial" panose="020B0604020202020204" pitchFamily="34" charset="0"/>
              </a:rPr>
              <a:t>from</a:t>
            </a:r>
            <a:r>
              <a:rPr lang="es-ES" sz="1100" b="0" i="0" u="none" strike="noStrike" dirty="0">
                <a:solidFill>
                  <a:srgbClr val="000000"/>
                </a:solidFill>
                <a:effectLst/>
                <a:latin typeface="Arial" panose="020B0604020202020204" pitchFamily="34" charset="0"/>
              </a:rPr>
              <a:t> </a:t>
            </a:r>
            <a:r>
              <a:rPr lang="es-ES" sz="1100" b="0" i="0" u="sng" strike="noStrike" dirty="0">
                <a:solidFill>
                  <a:srgbClr val="1155CC"/>
                </a:solidFill>
                <a:effectLst/>
                <a:latin typeface="Arial" panose="020B0604020202020204" pitchFamily="34" charset="0"/>
                <a:hlinkClick r:id="rId3"/>
              </a:rPr>
              <a:t>MINAS DE COLTÁN: Smartphones Manchados de Sangre</a:t>
            </a:r>
            <a:r>
              <a:rPr lang="es-ES" sz="1100" b="0" i="0" u="none" strike="noStrike" dirty="0">
                <a:solidFill>
                  <a:srgbClr val="000000"/>
                </a:solidFill>
                <a:effectLst/>
                <a:latin typeface="Arial" panose="020B0604020202020204" pitchFamily="34" charset="0"/>
              </a:rPr>
              <a:t> </a:t>
            </a:r>
          </a:p>
          <a:p>
            <a:pPr algn="just" rtl="0">
              <a:buNone/>
            </a:pPr>
            <a:endParaRPr lang="es-ES" sz="1100" b="0" dirty="0">
              <a:effectLst/>
            </a:endParaRPr>
          </a:p>
          <a:p>
            <a:pPr algn="just"/>
            <a:r>
              <a:rPr lang="es-ES" sz="1100" b="0" i="0" u="none" strike="noStrike" dirty="0">
                <a:solidFill>
                  <a:srgbClr val="000000"/>
                </a:solidFill>
                <a:effectLst/>
                <a:latin typeface="Arial" panose="020B0604020202020204" pitchFamily="34" charset="0"/>
              </a:rPr>
              <a:t>Callaway, A. (2017, </a:t>
            </a:r>
            <a:r>
              <a:rPr lang="es-ES" sz="1100" b="0" i="0" u="none" strike="noStrike" dirty="0" err="1">
                <a:solidFill>
                  <a:srgbClr val="000000"/>
                </a:solidFill>
                <a:effectLst/>
                <a:latin typeface="Arial" panose="020B0604020202020204" pitchFamily="34" charset="0"/>
              </a:rPr>
              <a:t>September</a:t>
            </a:r>
            <a:r>
              <a:rPr lang="es-ES" sz="1100" b="0" i="0" u="none" strike="noStrike" dirty="0">
                <a:solidFill>
                  <a:srgbClr val="000000"/>
                </a:solidFill>
                <a:effectLst/>
                <a:latin typeface="Arial" panose="020B0604020202020204" pitchFamily="34" charset="0"/>
              </a:rPr>
              <a:t> 13). </a:t>
            </a:r>
            <a:r>
              <a:rPr lang="es-ES" sz="1100" b="0" i="1" u="none" strike="noStrike" dirty="0" err="1">
                <a:solidFill>
                  <a:srgbClr val="000000"/>
                </a:solidFill>
                <a:effectLst/>
                <a:latin typeface="Arial" panose="020B0604020202020204" pitchFamily="34" charset="0"/>
              </a:rPr>
              <a:t>Conflict</a:t>
            </a:r>
            <a:r>
              <a:rPr lang="es-ES" sz="1100" b="0" i="1" u="none" strike="noStrike" dirty="0">
                <a:solidFill>
                  <a:srgbClr val="000000"/>
                </a:solidFill>
                <a:effectLst/>
                <a:latin typeface="Arial" panose="020B0604020202020204" pitchFamily="34" charset="0"/>
              </a:rPr>
              <a:t> </a:t>
            </a:r>
            <a:r>
              <a:rPr lang="es-ES" sz="1100" b="0" i="1" u="none" strike="noStrike" dirty="0" err="1">
                <a:solidFill>
                  <a:srgbClr val="000000"/>
                </a:solidFill>
                <a:effectLst/>
                <a:latin typeface="Arial" panose="020B0604020202020204" pitchFamily="34" charset="0"/>
              </a:rPr>
              <a:t>minerals</a:t>
            </a:r>
            <a:r>
              <a:rPr lang="es-ES" sz="1100" b="0" i="1" u="none" strike="noStrike" dirty="0">
                <a:solidFill>
                  <a:srgbClr val="000000"/>
                </a:solidFill>
                <a:effectLst/>
                <a:latin typeface="Arial" panose="020B0604020202020204" pitchFamily="34" charset="0"/>
              </a:rPr>
              <a:t> </a:t>
            </a:r>
            <a:r>
              <a:rPr lang="es-ES" sz="1100" b="0" i="1" u="none" strike="noStrike" dirty="0" err="1">
                <a:solidFill>
                  <a:srgbClr val="000000"/>
                </a:solidFill>
                <a:effectLst/>
                <a:latin typeface="Arial" panose="020B0604020202020204" pitchFamily="34" charset="0"/>
              </a:rPr>
              <a:t>reports</a:t>
            </a:r>
            <a:r>
              <a:rPr lang="es-ES" sz="1100" b="0" i="0" u="none" strike="noStrike" dirty="0">
                <a:solidFill>
                  <a:srgbClr val="000000"/>
                </a:solidFill>
                <a:effectLst/>
                <a:latin typeface="Arial" panose="020B0604020202020204" pitchFamily="34" charset="0"/>
              </a:rPr>
              <a:t>. </a:t>
            </a:r>
            <a:r>
              <a:rPr lang="es-ES" sz="1100" b="0" i="0" u="none" strike="noStrike" dirty="0" err="1">
                <a:solidFill>
                  <a:srgbClr val="000000"/>
                </a:solidFill>
                <a:effectLst/>
                <a:latin typeface="Arial" panose="020B0604020202020204" pitchFamily="34" charset="0"/>
              </a:rPr>
              <a:t>The</a:t>
            </a:r>
            <a:r>
              <a:rPr lang="es-ES" sz="1100" b="0" i="0" u="none" strike="noStrike" dirty="0">
                <a:solidFill>
                  <a:srgbClr val="000000"/>
                </a:solidFill>
                <a:effectLst/>
                <a:latin typeface="Arial" panose="020B0604020202020204" pitchFamily="34" charset="0"/>
              </a:rPr>
              <a:t> </a:t>
            </a:r>
            <a:r>
              <a:rPr lang="es-ES" sz="1100" b="0" i="0" u="none" strike="noStrike" dirty="0" err="1">
                <a:solidFill>
                  <a:srgbClr val="000000"/>
                </a:solidFill>
                <a:effectLst/>
                <a:latin typeface="Arial" panose="020B0604020202020204" pitchFamily="34" charset="0"/>
              </a:rPr>
              <a:t>Enough</a:t>
            </a:r>
            <a:r>
              <a:rPr lang="es-ES" sz="1100" b="0" i="0" u="none" strike="noStrike" dirty="0">
                <a:solidFill>
                  <a:srgbClr val="000000"/>
                </a:solidFill>
                <a:effectLst/>
                <a:latin typeface="Arial" panose="020B0604020202020204" pitchFamily="34" charset="0"/>
              </a:rPr>
              <a:t> Project. </a:t>
            </a:r>
            <a:r>
              <a:rPr lang="es-ES" sz="1100" b="0" i="0" u="sng" strike="noStrike" dirty="0">
                <a:solidFill>
                  <a:srgbClr val="1155CC"/>
                </a:solidFill>
                <a:effectLst/>
                <a:latin typeface="Arial" panose="020B0604020202020204" pitchFamily="34" charset="0"/>
                <a:hlinkClick r:id="rId4"/>
              </a:rPr>
              <a:t>https://enoughproject.org/products/reports/conflict-minerals </a:t>
            </a:r>
            <a:endParaRPr lang="es-ES" sz="1100" b="0" i="0" u="sng" strike="noStrike" dirty="0">
              <a:solidFill>
                <a:srgbClr val="1155CC"/>
              </a:solidFill>
              <a:effectLst/>
              <a:latin typeface="Arial" panose="020B0604020202020204" pitchFamily="34" charset="0"/>
            </a:endParaRPr>
          </a:p>
          <a:p>
            <a:pPr algn="just" rtl="0">
              <a:buNone/>
            </a:pPr>
            <a:endParaRPr lang="es-ES" sz="1100" b="0" dirty="0">
              <a:effectLst/>
            </a:endParaRPr>
          </a:p>
          <a:p>
            <a:pPr algn="just"/>
            <a:r>
              <a:rPr lang="es-ES" sz="1100" b="0" i="0" u="none" strike="noStrike" dirty="0">
                <a:solidFill>
                  <a:srgbClr val="000000"/>
                </a:solidFill>
                <a:effectLst/>
                <a:latin typeface="Arial" panose="020B0604020202020204" pitchFamily="34" charset="0"/>
              </a:rPr>
              <a:t>20BITS. (2024, </a:t>
            </a:r>
            <a:r>
              <a:rPr lang="es-ES" sz="1100" b="0" i="0" u="none" strike="noStrike" dirty="0" err="1">
                <a:solidFill>
                  <a:srgbClr val="000000"/>
                </a:solidFill>
                <a:effectLst/>
                <a:latin typeface="Arial" panose="020B0604020202020204" pitchFamily="34" charset="0"/>
              </a:rPr>
              <a:t>December</a:t>
            </a:r>
            <a:r>
              <a:rPr lang="es-ES" sz="1100" b="0" i="0" u="none" strike="noStrike" dirty="0">
                <a:solidFill>
                  <a:srgbClr val="000000"/>
                </a:solidFill>
                <a:effectLst/>
                <a:latin typeface="Arial" panose="020B0604020202020204" pitchFamily="34" charset="0"/>
              </a:rPr>
              <a:t> 16). ¿Cada cuánto cambiamos de móvil en España? </a:t>
            </a:r>
            <a:r>
              <a:rPr lang="es-ES" sz="1100" b="0" i="1" u="none" strike="noStrike" dirty="0">
                <a:solidFill>
                  <a:srgbClr val="000000"/>
                </a:solidFill>
                <a:effectLst/>
                <a:latin typeface="Arial" panose="020B0604020202020204" pitchFamily="34" charset="0"/>
              </a:rPr>
              <a:t>20bits</a:t>
            </a:r>
            <a:r>
              <a:rPr lang="es-ES" sz="1100" b="0" i="0" u="none" strike="noStrike" dirty="0">
                <a:solidFill>
                  <a:srgbClr val="000000"/>
                </a:solidFill>
                <a:effectLst/>
                <a:latin typeface="Arial" panose="020B0604020202020204" pitchFamily="34" charset="0"/>
              </a:rPr>
              <a:t>. </a:t>
            </a:r>
            <a:r>
              <a:rPr lang="es-ES" sz="1100" b="0" i="0" u="sng" strike="noStrike" dirty="0">
                <a:solidFill>
                  <a:srgbClr val="1155CC"/>
                </a:solidFill>
                <a:effectLst/>
                <a:latin typeface="Arial" panose="020B0604020202020204" pitchFamily="34" charset="0"/>
                <a:hlinkClick r:id="rId5"/>
              </a:rPr>
              <a:t>https://www.20minutos.es/tecnologia/moviles-dispositivos/cada-cuanto-cambiamos-movil-espana-5664205/</a:t>
            </a:r>
            <a:endParaRPr lang="es-ES" sz="1100" b="0" i="0" u="sng" strike="noStrike" dirty="0">
              <a:solidFill>
                <a:srgbClr val="1155CC"/>
              </a:solidFill>
              <a:effectLst/>
              <a:latin typeface="Arial" panose="020B0604020202020204" pitchFamily="34" charset="0"/>
            </a:endParaRPr>
          </a:p>
          <a:p>
            <a:pPr algn="just" rtl="0">
              <a:buNone/>
            </a:pPr>
            <a:endParaRPr lang="es-ES" sz="1100" b="0" dirty="0">
              <a:effectLst/>
            </a:endParaRPr>
          </a:p>
          <a:p>
            <a:pPr algn="just"/>
            <a:r>
              <a:rPr lang="es-ES" sz="1100" b="0" i="1" u="none" strike="noStrike" dirty="0">
                <a:solidFill>
                  <a:srgbClr val="000000"/>
                </a:solidFill>
                <a:effectLst/>
                <a:latin typeface="Arial" panose="020B0604020202020204" pitchFamily="34" charset="0"/>
              </a:rPr>
              <a:t>Estadística, cada cuánto cambian de móvil los jóvenes</a:t>
            </a:r>
            <a:r>
              <a:rPr lang="es-ES" sz="1100" b="0" i="0" u="none" strike="noStrike" dirty="0">
                <a:solidFill>
                  <a:srgbClr val="000000"/>
                </a:solidFill>
                <a:effectLst/>
                <a:latin typeface="Arial" panose="020B0604020202020204" pitchFamily="34" charset="0"/>
              </a:rPr>
              <a:t>. (2022, April.). Google Docs. </a:t>
            </a:r>
            <a:r>
              <a:rPr lang="es-ES" sz="1100" b="0" i="0" u="none" strike="noStrike" dirty="0" err="1">
                <a:solidFill>
                  <a:srgbClr val="000000"/>
                </a:solidFill>
                <a:effectLst/>
                <a:latin typeface="Arial" panose="020B0604020202020204" pitchFamily="34" charset="0"/>
              </a:rPr>
              <a:t>Retrieved</a:t>
            </a:r>
            <a:r>
              <a:rPr lang="es-ES" sz="1100" b="0" i="0" u="none" strike="noStrike" dirty="0">
                <a:solidFill>
                  <a:srgbClr val="000000"/>
                </a:solidFill>
                <a:effectLst/>
                <a:latin typeface="Arial" panose="020B0604020202020204" pitchFamily="34" charset="0"/>
              </a:rPr>
              <a:t> March 26, 2025, </a:t>
            </a:r>
            <a:r>
              <a:rPr lang="es-ES" sz="1100" b="0" i="0" u="none" strike="noStrike" dirty="0" err="1">
                <a:solidFill>
                  <a:srgbClr val="000000"/>
                </a:solidFill>
                <a:effectLst/>
                <a:latin typeface="Arial" panose="020B0604020202020204" pitchFamily="34" charset="0"/>
              </a:rPr>
              <a:t>from</a:t>
            </a:r>
            <a:r>
              <a:rPr lang="es-ES" sz="1100" b="0" i="0" u="none" strike="noStrike" dirty="0">
                <a:solidFill>
                  <a:srgbClr val="000000"/>
                </a:solidFill>
                <a:effectLst/>
                <a:latin typeface="Arial" panose="020B0604020202020204" pitchFamily="34" charset="0"/>
              </a:rPr>
              <a:t> </a:t>
            </a:r>
            <a:r>
              <a:rPr lang="es-ES" sz="1100" b="0" i="0" u="sng" strike="noStrike" dirty="0">
                <a:solidFill>
                  <a:srgbClr val="1155CC"/>
                </a:solidFill>
                <a:effectLst/>
                <a:latin typeface="Arial" panose="020B0604020202020204" pitchFamily="34" charset="0"/>
                <a:hlinkClick r:id="rId6"/>
              </a:rPr>
              <a:t>Estadística, cada cuánto cambian de móvil los jóvenes</a:t>
            </a:r>
            <a:r>
              <a:rPr lang="es-ES" sz="1100" b="0" i="0" u="none" strike="noStrike" dirty="0">
                <a:solidFill>
                  <a:srgbClr val="000000"/>
                </a:solidFill>
                <a:effectLst/>
                <a:latin typeface="Arial" panose="020B0604020202020204" pitchFamily="34" charset="0"/>
              </a:rPr>
              <a:t> </a:t>
            </a:r>
            <a:endParaRPr lang="es-ES" sz="1100" b="0" dirty="0">
              <a:effectLst/>
            </a:endParaRPr>
          </a:p>
          <a:p>
            <a:pPr algn="just">
              <a:buNone/>
            </a:pPr>
            <a:endParaRPr lang="es-ES" sz="1100" dirty="0">
              <a:latin typeface="+mn-lt"/>
            </a:endParaRPr>
          </a:p>
          <a:p>
            <a:pPr algn="just"/>
            <a:r>
              <a:rPr lang="es-ES" sz="1100" dirty="0">
                <a:latin typeface="+mn-lt"/>
              </a:rPr>
              <a:t>Real Decreto 110/2015, de 20 de febrero, sobre residuos de aparatos eléctricos y electrónicos. Obtenido de: </a:t>
            </a:r>
            <a:r>
              <a:rPr lang="es-ES" sz="1100" dirty="0">
                <a:latin typeface="+mn-lt"/>
                <a:hlinkClick r:id="rId7"/>
              </a:rPr>
              <a:t>https://noticias.juridicas.com/base_datos/Admin/546855-rd-110-2015-de-20-feb-sobre-residuos-de-aparatos-electricos-y-electronicos.html</a:t>
            </a:r>
            <a:endParaRPr lang="es-ES" sz="1100" dirty="0">
              <a:latin typeface="+mn-lt"/>
            </a:endParaRPr>
          </a:p>
          <a:p>
            <a:pPr algn="just"/>
            <a:endParaRPr lang="es-ES" sz="1100" dirty="0"/>
          </a:p>
          <a:p>
            <a:pPr algn="just"/>
            <a:r>
              <a:rPr lang="es-ES" sz="1100" dirty="0">
                <a:latin typeface="+mn-lt"/>
              </a:rPr>
              <a:t>Directiva (UE) 2024/884 del Parlamento Europeo y del Consejo, de 13 de marzo de 2024, por la que se modifica la Directiva 2012/19/UE sobre residuos de aparatos eléctricos y electrónicos (RAEE). Obtenido de: </a:t>
            </a:r>
            <a:r>
              <a:rPr lang="es-ES" sz="1100" dirty="0">
                <a:latin typeface="+mn-lt"/>
                <a:hlinkClick r:id="rId8"/>
              </a:rPr>
              <a:t>https://noticias.juridicas.com/base_datos/Admin/840018-directiva-2024-884-ue-de-13-mar-modificacion-de-la-directiva-2012-19-ue.html</a:t>
            </a:r>
            <a:br>
              <a:rPr lang="es-ES" sz="1100" dirty="0"/>
            </a:br>
            <a:endParaRPr lang="es-ES" sz="1100" dirty="0"/>
          </a:p>
        </p:txBody>
      </p:sp>
    </p:spTree>
    <p:extLst>
      <p:ext uri="{BB962C8B-B14F-4D97-AF65-F5344CB8AC3E}">
        <p14:creationId xmlns:p14="http://schemas.microsoft.com/office/powerpoint/2010/main" val="98668792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D5E3E-F92C-88E4-4771-2D1B017EEE0C}"/>
              </a:ext>
            </a:extLst>
          </p:cNvPr>
          <p:cNvSpPr>
            <a:spLocks noGrp="1"/>
          </p:cNvSpPr>
          <p:nvPr>
            <p:ph type="title"/>
          </p:nvPr>
        </p:nvSpPr>
        <p:spPr/>
        <p:txBody>
          <a:bodyPr/>
          <a:lstStyle/>
          <a:p>
            <a:r>
              <a:rPr lang="es-ES" dirty="0"/>
              <a:t>BIBLIOGRAFÍA</a:t>
            </a:r>
          </a:p>
        </p:txBody>
      </p:sp>
      <p:sp>
        <p:nvSpPr>
          <p:cNvPr id="3" name="Marcador de texto 2">
            <a:extLst>
              <a:ext uri="{FF2B5EF4-FFF2-40B4-BE49-F238E27FC236}">
                <a16:creationId xmlns:a16="http://schemas.microsoft.com/office/drawing/2014/main" id="{411D3BDC-7B3E-8A15-4C8F-F550F187BC1E}"/>
              </a:ext>
            </a:extLst>
          </p:cNvPr>
          <p:cNvSpPr>
            <a:spLocks noGrp="1"/>
          </p:cNvSpPr>
          <p:nvPr>
            <p:ph type="body" idx="1"/>
          </p:nvPr>
        </p:nvSpPr>
        <p:spPr>
          <a:xfrm>
            <a:off x="719999" y="1152475"/>
            <a:ext cx="8343613" cy="3456000"/>
          </a:xfrm>
        </p:spPr>
        <p:txBody>
          <a:bodyPr/>
          <a:lstStyle/>
          <a:p>
            <a:r>
              <a:rPr lang="es-ES" sz="1100" dirty="0">
                <a:latin typeface="+mn-lt"/>
              </a:rPr>
              <a:t>Directiva (UE) 2018/849 del Parlamento Europeo y del Consejo, de 30 de mayo de 2018, por la que se modifican la Directiva 2000/53/CE relativa a los vehículos al final de su vida útil, la Directiva 2006/66/CE relativa a las pilas y acumuladores y a los residuos de pilas y acumuladores y la Directiva 2012/19/UE sobre residuos de aparatos eléctricos y electrónicos. Obtenido de: </a:t>
            </a:r>
            <a:r>
              <a:rPr lang="es-ES" sz="1100" dirty="0">
                <a:latin typeface="+mn-lt"/>
                <a:hlinkClick r:id="rId2"/>
              </a:rPr>
              <a:t>https://noticias.juridicas.com/base_datos/Admin/623094-directiva-2018-849-ue-de-30-may-modificacion-directiva-2000-53-ce-vehiculos.html</a:t>
            </a:r>
            <a:endParaRPr lang="es-ES" sz="1100" dirty="0">
              <a:latin typeface="+mn-lt"/>
            </a:endParaRPr>
          </a:p>
          <a:p>
            <a:pPr marL="139700" indent="0">
              <a:buNone/>
            </a:pPr>
            <a:r>
              <a:rPr lang="es-ES" sz="1100" dirty="0">
                <a:latin typeface="+mn-lt"/>
              </a:rPr>
              <a:t>	</a:t>
            </a:r>
          </a:p>
          <a:p>
            <a:r>
              <a:rPr lang="es-ES" sz="1100" dirty="0">
                <a:latin typeface="+mn-lt"/>
              </a:rPr>
              <a:t>Convenio de Basilea: Sobre el control de los movimientos transfronterizos de los desechos peligrosos y su eliminación. Obtenido de: </a:t>
            </a:r>
            <a:r>
              <a:rPr lang="es-ES" sz="1100" dirty="0">
                <a:latin typeface="+mn-lt"/>
                <a:hlinkClick r:id="rId3"/>
              </a:rPr>
              <a:t>https://www.basel.int/Portals/4/Basel Convention/docs/text/BaselConventionText-s.pdf</a:t>
            </a:r>
            <a:endParaRPr lang="es-ES" sz="1100" dirty="0">
              <a:latin typeface="+mn-lt"/>
            </a:endParaRPr>
          </a:p>
          <a:p>
            <a:endParaRPr lang="es-ES" sz="1100" dirty="0">
              <a:latin typeface="+mn-lt"/>
            </a:endParaRPr>
          </a:p>
          <a:p>
            <a:r>
              <a:rPr lang="es-ES" sz="1100" dirty="0">
                <a:latin typeface="+mn-lt"/>
              </a:rPr>
              <a:t>Caso de ciudadano en Soria. Obtenido de: </a:t>
            </a:r>
            <a:r>
              <a:rPr lang="es-ES" sz="1100" dirty="0">
                <a:hlinkClick r:id="rId4"/>
              </a:rPr>
              <a:t>https://www.cienciasambientales.com/es/noticias-ambientales/prision-por-incumplir-la-normativa-de-tratamiento-de-raees-13389</a:t>
            </a:r>
            <a:endParaRPr lang="es-ES" sz="1100" dirty="0">
              <a:latin typeface="+mn-lt"/>
            </a:endParaRPr>
          </a:p>
          <a:p>
            <a:endParaRPr lang="es-ES" sz="1100" dirty="0"/>
          </a:p>
          <a:p>
            <a:r>
              <a:rPr lang="es-ES" sz="1100" dirty="0"/>
              <a:t>Caso Amazon. Obtenido de: </a:t>
            </a:r>
            <a:r>
              <a:rPr lang="es-ES" sz="1100" dirty="0">
                <a:hlinkClick r:id="rId5"/>
              </a:rPr>
              <a:t>https://www.viaempresa.cat/es/empresa/govern-multa-amazon-por-mala-gestion-residuos-electronicos_2188029_102.html</a:t>
            </a:r>
          </a:p>
          <a:p>
            <a:endParaRPr lang="es-ES" sz="1100" dirty="0"/>
          </a:p>
          <a:p>
            <a:r>
              <a:rPr lang="es-ES" sz="1100" dirty="0"/>
              <a:t>Proyecto Atlantic </a:t>
            </a:r>
            <a:r>
              <a:rPr lang="es-ES" sz="1100" dirty="0" err="1"/>
              <a:t>Copper</a:t>
            </a:r>
            <a:r>
              <a:rPr lang="es-ES" sz="1100" dirty="0"/>
              <a:t>. Obtenido de: </a:t>
            </a:r>
            <a:r>
              <a:rPr lang="es-ES" sz="1100" dirty="0">
                <a:hlinkClick r:id="rId6"/>
              </a:rPr>
              <a:t>https://atlantic-copper.es/proyecto-circular/</a:t>
            </a:r>
          </a:p>
          <a:p>
            <a:endParaRPr lang="es-ES" sz="1100" dirty="0"/>
          </a:p>
          <a:p>
            <a:endParaRPr lang="es-ES" sz="1100" dirty="0">
              <a:latin typeface="+mn-lt"/>
            </a:endParaRPr>
          </a:p>
          <a:p>
            <a:pPr marL="139700" indent="0">
              <a:buNone/>
            </a:pPr>
            <a:endParaRPr lang="es-ES" sz="1100" dirty="0">
              <a:latin typeface="+mn-lt"/>
            </a:endParaRPr>
          </a:p>
        </p:txBody>
      </p:sp>
    </p:spTree>
    <p:extLst>
      <p:ext uri="{BB962C8B-B14F-4D97-AF65-F5344CB8AC3E}">
        <p14:creationId xmlns:p14="http://schemas.microsoft.com/office/powerpoint/2010/main" val="14263788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 name="Google Shape;399;p35">
            <a:extLst>
              <a:ext uri="{FF2B5EF4-FFF2-40B4-BE49-F238E27FC236}">
                <a16:creationId xmlns:a16="http://schemas.microsoft.com/office/drawing/2014/main" id="{FC40A677-7DB9-304B-AD63-EEF739ACC70F}"/>
              </a:ext>
            </a:extLst>
          </p:cNvPr>
          <p:cNvGrpSpPr/>
          <p:nvPr/>
        </p:nvGrpSpPr>
        <p:grpSpPr>
          <a:xfrm>
            <a:off x="243009" y="1257399"/>
            <a:ext cx="2849877" cy="3467883"/>
            <a:chOff x="195875" y="1246316"/>
            <a:chExt cx="2849877" cy="3467883"/>
          </a:xfrm>
        </p:grpSpPr>
        <p:grpSp>
          <p:nvGrpSpPr>
            <p:cNvPr id="1041" name="Google Shape;400;p35">
              <a:extLst>
                <a:ext uri="{FF2B5EF4-FFF2-40B4-BE49-F238E27FC236}">
                  <a16:creationId xmlns:a16="http://schemas.microsoft.com/office/drawing/2014/main" id="{7BA9F63A-0F51-D348-2697-A49E36FCEB61}"/>
                </a:ext>
              </a:extLst>
            </p:cNvPr>
            <p:cNvGrpSpPr/>
            <p:nvPr/>
          </p:nvGrpSpPr>
          <p:grpSpPr>
            <a:xfrm flipH="1">
              <a:off x="195875" y="3219050"/>
              <a:ext cx="2849877" cy="1495149"/>
              <a:chOff x="195875" y="3219050"/>
              <a:chExt cx="2849877" cy="1495149"/>
            </a:xfrm>
          </p:grpSpPr>
          <p:sp>
            <p:nvSpPr>
              <p:cNvPr id="1048" name="Google Shape;401;p35">
                <a:extLst>
                  <a:ext uri="{FF2B5EF4-FFF2-40B4-BE49-F238E27FC236}">
                    <a16:creationId xmlns:a16="http://schemas.microsoft.com/office/drawing/2014/main" id="{84D6D910-E713-9C4B-A6C7-51C5BA7FCF12}"/>
                  </a:ext>
                </a:extLst>
              </p:cNvPr>
              <p:cNvSpPr/>
              <p:nvPr/>
            </p:nvSpPr>
            <p:spPr>
              <a:xfrm>
                <a:off x="195875" y="4594800"/>
                <a:ext cx="1790426" cy="119399"/>
              </a:xfrm>
              <a:custGeom>
                <a:avLst/>
                <a:gdLst/>
                <a:ahLst/>
                <a:cxnLst/>
                <a:rect l="l" t="t" r="r" b="b"/>
                <a:pathLst>
                  <a:path w="20975" h="1504" extrusionOk="0">
                    <a:moveTo>
                      <a:pt x="10487" y="1"/>
                    </a:moveTo>
                    <a:cubicBezTo>
                      <a:pt x="4698" y="1"/>
                      <a:pt x="0" y="335"/>
                      <a:pt x="0" y="752"/>
                    </a:cubicBezTo>
                    <a:cubicBezTo>
                      <a:pt x="0" y="1169"/>
                      <a:pt x="4698" y="1503"/>
                      <a:pt x="10487" y="1503"/>
                    </a:cubicBezTo>
                    <a:cubicBezTo>
                      <a:pt x="16276" y="1503"/>
                      <a:pt x="20974" y="1169"/>
                      <a:pt x="20974" y="752"/>
                    </a:cubicBezTo>
                    <a:cubicBezTo>
                      <a:pt x="20974" y="335"/>
                      <a:pt x="16276" y="1"/>
                      <a:pt x="10487"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402;p35">
                <a:extLst>
                  <a:ext uri="{FF2B5EF4-FFF2-40B4-BE49-F238E27FC236}">
                    <a16:creationId xmlns:a16="http://schemas.microsoft.com/office/drawing/2014/main" id="{56CB4AD9-F760-6314-6BD1-B26C93A2FBD9}"/>
                  </a:ext>
                </a:extLst>
              </p:cNvPr>
              <p:cNvSpPr/>
              <p:nvPr/>
            </p:nvSpPr>
            <p:spPr>
              <a:xfrm>
                <a:off x="712383" y="3546816"/>
                <a:ext cx="2333369" cy="808590"/>
              </a:xfrm>
              <a:custGeom>
                <a:avLst/>
                <a:gdLst/>
                <a:ahLst/>
                <a:cxnLst/>
                <a:rect l="l" t="t" r="r" b="b"/>
                <a:pathLst>
                  <a:path w="29394" h="10186" extrusionOk="0">
                    <a:moveTo>
                      <a:pt x="783" y="1"/>
                    </a:moveTo>
                    <a:cubicBezTo>
                      <a:pt x="456" y="1"/>
                      <a:pt x="158" y="210"/>
                      <a:pt x="60" y="528"/>
                    </a:cubicBezTo>
                    <a:cubicBezTo>
                      <a:pt x="1" y="718"/>
                      <a:pt x="31" y="921"/>
                      <a:pt x="120" y="1094"/>
                    </a:cubicBezTo>
                    <a:cubicBezTo>
                      <a:pt x="210" y="1261"/>
                      <a:pt x="365" y="1398"/>
                      <a:pt x="567" y="1458"/>
                    </a:cubicBezTo>
                    <a:lnTo>
                      <a:pt x="2630" y="2113"/>
                    </a:lnTo>
                    <a:lnTo>
                      <a:pt x="2940" y="2209"/>
                    </a:lnTo>
                    <a:lnTo>
                      <a:pt x="11007" y="4778"/>
                    </a:lnTo>
                    <a:lnTo>
                      <a:pt x="11317" y="4880"/>
                    </a:lnTo>
                    <a:lnTo>
                      <a:pt x="27754" y="10114"/>
                    </a:lnTo>
                    <a:cubicBezTo>
                      <a:pt x="27887" y="10163"/>
                      <a:pt x="28023" y="10186"/>
                      <a:pt x="28154" y="10186"/>
                    </a:cubicBezTo>
                    <a:cubicBezTo>
                      <a:pt x="28638" y="10186"/>
                      <a:pt x="29074" y="9877"/>
                      <a:pt x="29214" y="9399"/>
                    </a:cubicBezTo>
                    <a:cubicBezTo>
                      <a:pt x="29393" y="8803"/>
                      <a:pt x="29041" y="8165"/>
                      <a:pt x="28433" y="7980"/>
                    </a:cubicBezTo>
                    <a:lnTo>
                      <a:pt x="28415" y="7968"/>
                    </a:lnTo>
                    <a:lnTo>
                      <a:pt x="11835" y="3169"/>
                    </a:lnTo>
                    <a:lnTo>
                      <a:pt x="11531" y="3079"/>
                    </a:lnTo>
                    <a:lnTo>
                      <a:pt x="3393" y="724"/>
                    </a:lnTo>
                    <a:lnTo>
                      <a:pt x="3089" y="635"/>
                    </a:lnTo>
                    <a:lnTo>
                      <a:pt x="1002" y="33"/>
                    </a:lnTo>
                    <a:cubicBezTo>
                      <a:pt x="929" y="11"/>
                      <a:pt x="855" y="1"/>
                      <a:pt x="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403;p35">
                <a:extLst>
                  <a:ext uri="{FF2B5EF4-FFF2-40B4-BE49-F238E27FC236}">
                    <a16:creationId xmlns:a16="http://schemas.microsoft.com/office/drawing/2014/main" id="{E6EAF0B8-578B-97B3-9923-742108B6E3F3}"/>
                  </a:ext>
                </a:extLst>
              </p:cNvPr>
              <p:cNvSpPr/>
              <p:nvPr/>
            </p:nvSpPr>
            <p:spPr>
              <a:xfrm>
                <a:off x="916874" y="3270648"/>
                <a:ext cx="741671" cy="970769"/>
              </a:xfrm>
              <a:custGeom>
                <a:avLst/>
                <a:gdLst/>
                <a:ahLst/>
                <a:cxnLst/>
                <a:rect l="l" t="t" r="r" b="b"/>
                <a:pathLst>
                  <a:path w="9343" h="12229" extrusionOk="0">
                    <a:moveTo>
                      <a:pt x="3142" y="0"/>
                    </a:moveTo>
                    <a:lnTo>
                      <a:pt x="0" y="10344"/>
                    </a:lnTo>
                    <a:lnTo>
                      <a:pt x="6195" y="12228"/>
                    </a:lnTo>
                    <a:lnTo>
                      <a:pt x="9343" y="1884"/>
                    </a:lnTo>
                    <a:lnTo>
                      <a:pt x="3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404;p35">
                <a:extLst>
                  <a:ext uri="{FF2B5EF4-FFF2-40B4-BE49-F238E27FC236}">
                    <a16:creationId xmlns:a16="http://schemas.microsoft.com/office/drawing/2014/main" id="{4821283A-F7C7-EC7A-421D-3453F4F982C9}"/>
                  </a:ext>
                </a:extLst>
              </p:cNvPr>
              <p:cNvSpPr/>
              <p:nvPr/>
            </p:nvSpPr>
            <p:spPr>
              <a:xfrm>
                <a:off x="1327680" y="3395118"/>
                <a:ext cx="331343" cy="846297"/>
              </a:xfrm>
              <a:custGeom>
                <a:avLst/>
                <a:gdLst/>
                <a:ahLst/>
                <a:cxnLst/>
                <a:rect l="l" t="t" r="r" b="b"/>
                <a:pathLst>
                  <a:path w="4174" h="10661" extrusionOk="0">
                    <a:moveTo>
                      <a:pt x="3142" y="0"/>
                    </a:moveTo>
                    <a:lnTo>
                      <a:pt x="0" y="10350"/>
                    </a:lnTo>
                    <a:lnTo>
                      <a:pt x="1026" y="10660"/>
                    </a:lnTo>
                    <a:lnTo>
                      <a:pt x="4174" y="316"/>
                    </a:lnTo>
                    <a:lnTo>
                      <a:pt x="314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405;p35">
                <a:extLst>
                  <a:ext uri="{FF2B5EF4-FFF2-40B4-BE49-F238E27FC236}">
                    <a16:creationId xmlns:a16="http://schemas.microsoft.com/office/drawing/2014/main" id="{2682400D-BC7F-A729-E3BB-7614E9C6D4DE}"/>
                  </a:ext>
                </a:extLst>
              </p:cNvPr>
              <p:cNvSpPr/>
              <p:nvPr/>
            </p:nvSpPr>
            <p:spPr>
              <a:xfrm>
                <a:off x="840190" y="3993495"/>
                <a:ext cx="655541" cy="313402"/>
              </a:xfrm>
              <a:custGeom>
                <a:avLst/>
                <a:gdLst/>
                <a:ahLst/>
                <a:cxnLst/>
                <a:rect l="l" t="t" r="r" b="b"/>
                <a:pathLst>
                  <a:path w="8258" h="3948" extrusionOk="0">
                    <a:moveTo>
                      <a:pt x="1084" y="1"/>
                    </a:moveTo>
                    <a:cubicBezTo>
                      <a:pt x="633" y="1"/>
                      <a:pt x="216" y="290"/>
                      <a:pt x="84" y="743"/>
                    </a:cubicBezTo>
                    <a:cubicBezTo>
                      <a:pt x="1" y="1018"/>
                      <a:pt x="36" y="1298"/>
                      <a:pt x="156" y="1536"/>
                    </a:cubicBezTo>
                    <a:cubicBezTo>
                      <a:pt x="245" y="1709"/>
                      <a:pt x="388" y="1852"/>
                      <a:pt x="561" y="1948"/>
                    </a:cubicBezTo>
                    <a:cubicBezTo>
                      <a:pt x="627" y="1983"/>
                      <a:pt x="704" y="2025"/>
                      <a:pt x="776" y="2043"/>
                    </a:cubicBezTo>
                    <a:lnTo>
                      <a:pt x="6875" y="3903"/>
                    </a:lnTo>
                    <a:cubicBezTo>
                      <a:pt x="6976" y="3933"/>
                      <a:pt x="7078" y="3948"/>
                      <a:pt x="7179" y="3948"/>
                    </a:cubicBezTo>
                    <a:cubicBezTo>
                      <a:pt x="7375" y="3948"/>
                      <a:pt x="7566" y="3892"/>
                      <a:pt x="7727" y="3790"/>
                    </a:cubicBezTo>
                    <a:cubicBezTo>
                      <a:pt x="7930" y="3665"/>
                      <a:pt x="8097" y="3462"/>
                      <a:pt x="8174" y="3206"/>
                    </a:cubicBezTo>
                    <a:cubicBezTo>
                      <a:pt x="8258" y="2931"/>
                      <a:pt x="8222" y="2651"/>
                      <a:pt x="8103" y="2413"/>
                    </a:cubicBezTo>
                    <a:cubicBezTo>
                      <a:pt x="8097" y="2389"/>
                      <a:pt x="8079" y="2371"/>
                      <a:pt x="8067" y="2353"/>
                    </a:cubicBezTo>
                    <a:cubicBezTo>
                      <a:pt x="7936" y="2144"/>
                      <a:pt x="7739" y="1977"/>
                      <a:pt x="7483" y="1906"/>
                    </a:cubicBezTo>
                    <a:lnTo>
                      <a:pt x="1390" y="46"/>
                    </a:lnTo>
                    <a:cubicBezTo>
                      <a:pt x="1288" y="15"/>
                      <a:pt x="1185" y="1"/>
                      <a:pt x="1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406;p35">
                <a:extLst>
                  <a:ext uri="{FF2B5EF4-FFF2-40B4-BE49-F238E27FC236}">
                    <a16:creationId xmlns:a16="http://schemas.microsoft.com/office/drawing/2014/main" id="{3A1A6383-3897-80AA-E0D0-9ADB6AC5319E}"/>
                  </a:ext>
                </a:extLst>
              </p:cNvPr>
              <p:cNvSpPr/>
              <p:nvPr/>
            </p:nvSpPr>
            <p:spPr>
              <a:xfrm>
                <a:off x="1067860" y="3219050"/>
                <a:ext cx="669750" cy="313402"/>
              </a:xfrm>
              <a:custGeom>
                <a:avLst/>
                <a:gdLst/>
                <a:ahLst/>
                <a:cxnLst/>
                <a:rect l="l" t="t" r="r" b="b"/>
                <a:pathLst>
                  <a:path w="8437" h="3948" extrusionOk="0">
                    <a:moveTo>
                      <a:pt x="1169" y="1"/>
                    </a:moveTo>
                    <a:cubicBezTo>
                      <a:pt x="722" y="1"/>
                      <a:pt x="309" y="293"/>
                      <a:pt x="173" y="740"/>
                    </a:cubicBezTo>
                    <a:cubicBezTo>
                      <a:pt x="0" y="1294"/>
                      <a:pt x="316" y="1878"/>
                      <a:pt x="865" y="2045"/>
                    </a:cubicBezTo>
                    <a:lnTo>
                      <a:pt x="6964" y="3899"/>
                    </a:lnTo>
                    <a:cubicBezTo>
                      <a:pt x="7067" y="3932"/>
                      <a:pt x="7171" y="3947"/>
                      <a:pt x="7274" y="3947"/>
                    </a:cubicBezTo>
                    <a:cubicBezTo>
                      <a:pt x="7719" y="3947"/>
                      <a:pt x="8134" y="3658"/>
                      <a:pt x="8269" y="3208"/>
                    </a:cubicBezTo>
                    <a:cubicBezTo>
                      <a:pt x="8436" y="2653"/>
                      <a:pt x="8126" y="2075"/>
                      <a:pt x="7572" y="1902"/>
                    </a:cubicBezTo>
                    <a:lnTo>
                      <a:pt x="1479" y="48"/>
                    </a:lnTo>
                    <a:cubicBezTo>
                      <a:pt x="1376" y="16"/>
                      <a:pt x="1272" y="1"/>
                      <a:pt x="1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407;p35">
                <a:extLst>
                  <a:ext uri="{FF2B5EF4-FFF2-40B4-BE49-F238E27FC236}">
                    <a16:creationId xmlns:a16="http://schemas.microsoft.com/office/drawing/2014/main" id="{0D674923-C5CC-524D-A0DA-C08F2D0EDD42}"/>
                  </a:ext>
                </a:extLst>
              </p:cNvPr>
              <p:cNvSpPr/>
              <p:nvPr/>
            </p:nvSpPr>
            <p:spPr>
              <a:xfrm>
                <a:off x="924415" y="3524589"/>
                <a:ext cx="720396" cy="476295"/>
              </a:xfrm>
              <a:custGeom>
                <a:avLst/>
                <a:gdLst/>
                <a:ahLst/>
                <a:cxnLst/>
                <a:rect l="l" t="t" r="r" b="b"/>
                <a:pathLst>
                  <a:path w="9075" h="6000" extrusionOk="0">
                    <a:moveTo>
                      <a:pt x="1435" y="1"/>
                    </a:moveTo>
                    <a:cubicBezTo>
                      <a:pt x="1207" y="1"/>
                      <a:pt x="1000" y="146"/>
                      <a:pt x="931" y="372"/>
                    </a:cubicBezTo>
                    <a:lnTo>
                      <a:pt x="78" y="3169"/>
                    </a:lnTo>
                    <a:cubicBezTo>
                      <a:pt x="1" y="3443"/>
                      <a:pt x="156" y="3735"/>
                      <a:pt x="430" y="3818"/>
                    </a:cubicBezTo>
                    <a:lnTo>
                      <a:pt x="7531" y="5977"/>
                    </a:lnTo>
                    <a:cubicBezTo>
                      <a:pt x="7580" y="5992"/>
                      <a:pt x="7630" y="5999"/>
                      <a:pt x="7679" y="5999"/>
                    </a:cubicBezTo>
                    <a:cubicBezTo>
                      <a:pt x="7899" y="5999"/>
                      <a:pt x="8106" y="5854"/>
                      <a:pt x="8175" y="5625"/>
                    </a:cubicBezTo>
                    <a:lnTo>
                      <a:pt x="9021" y="2835"/>
                    </a:lnTo>
                    <a:cubicBezTo>
                      <a:pt x="9075" y="2650"/>
                      <a:pt x="9033" y="2465"/>
                      <a:pt x="8920" y="2340"/>
                    </a:cubicBezTo>
                    <a:cubicBezTo>
                      <a:pt x="8860" y="2268"/>
                      <a:pt x="8777" y="2215"/>
                      <a:pt x="8681" y="2185"/>
                    </a:cubicBezTo>
                    <a:lnTo>
                      <a:pt x="1581" y="21"/>
                    </a:lnTo>
                    <a:cubicBezTo>
                      <a:pt x="1532" y="7"/>
                      <a:pt x="1483"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408;p35">
                <a:extLst>
                  <a:ext uri="{FF2B5EF4-FFF2-40B4-BE49-F238E27FC236}">
                    <a16:creationId xmlns:a16="http://schemas.microsoft.com/office/drawing/2014/main" id="{2AD098C4-64B5-A773-A209-942F82F80938}"/>
                  </a:ext>
                </a:extLst>
              </p:cNvPr>
              <p:cNvSpPr/>
              <p:nvPr/>
            </p:nvSpPr>
            <p:spPr>
              <a:xfrm>
                <a:off x="923462" y="3771307"/>
                <a:ext cx="650857" cy="229574"/>
              </a:xfrm>
              <a:custGeom>
                <a:avLst/>
                <a:gdLst/>
                <a:ahLst/>
                <a:cxnLst/>
                <a:rect l="l" t="t" r="r" b="b"/>
                <a:pathLst>
                  <a:path w="8199" h="2892" extrusionOk="0">
                    <a:moveTo>
                      <a:pt x="102" y="1"/>
                    </a:moveTo>
                    <a:lnTo>
                      <a:pt x="84" y="61"/>
                    </a:lnTo>
                    <a:cubicBezTo>
                      <a:pt x="1" y="335"/>
                      <a:pt x="162" y="627"/>
                      <a:pt x="436" y="710"/>
                    </a:cubicBezTo>
                    <a:lnTo>
                      <a:pt x="7537" y="2869"/>
                    </a:lnTo>
                    <a:cubicBezTo>
                      <a:pt x="7587" y="2884"/>
                      <a:pt x="7638" y="2891"/>
                      <a:pt x="7688" y="2891"/>
                    </a:cubicBezTo>
                    <a:cubicBezTo>
                      <a:pt x="7911" y="2891"/>
                      <a:pt x="8118" y="2746"/>
                      <a:pt x="8187" y="2517"/>
                    </a:cubicBezTo>
                    <a:lnTo>
                      <a:pt x="8199" y="2457"/>
                    </a:lnTo>
                    <a:lnTo>
                      <a:pt x="1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409;p35">
                <a:extLst>
                  <a:ext uri="{FF2B5EF4-FFF2-40B4-BE49-F238E27FC236}">
                    <a16:creationId xmlns:a16="http://schemas.microsoft.com/office/drawing/2014/main" id="{BD5F1AEE-681C-44A2-E667-EAB609E880D2}"/>
                  </a:ext>
                </a:extLst>
              </p:cNvPr>
              <p:cNvSpPr/>
              <p:nvPr/>
            </p:nvSpPr>
            <p:spPr>
              <a:xfrm>
                <a:off x="996415" y="3523954"/>
                <a:ext cx="650778" cy="229495"/>
              </a:xfrm>
              <a:custGeom>
                <a:avLst/>
                <a:gdLst/>
                <a:ahLst/>
                <a:cxnLst/>
                <a:rect l="l" t="t" r="r" b="b"/>
                <a:pathLst>
                  <a:path w="8198" h="2891" extrusionOk="0">
                    <a:moveTo>
                      <a:pt x="514" y="1"/>
                    </a:moveTo>
                    <a:cubicBezTo>
                      <a:pt x="290" y="1"/>
                      <a:pt x="82" y="149"/>
                      <a:pt x="18" y="374"/>
                    </a:cubicBezTo>
                    <a:lnTo>
                      <a:pt x="0" y="434"/>
                    </a:lnTo>
                    <a:lnTo>
                      <a:pt x="8102" y="2890"/>
                    </a:lnTo>
                    <a:lnTo>
                      <a:pt x="8114" y="2831"/>
                    </a:lnTo>
                    <a:cubicBezTo>
                      <a:pt x="8198" y="2556"/>
                      <a:pt x="8043" y="2264"/>
                      <a:pt x="7768" y="2187"/>
                    </a:cubicBezTo>
                    <a:lnTo>
                      <a:pt x="662" y="23"/>
                    </a:lnTo>
                    <a:cubicBezTo>
                      <a:pt x="613" y="8"/>
                      <a:pt x="563"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410;p35">
                <a:extLst>
                  <a:ext uri="{FF2B5EF4-FFF2-40B4-BE49-F238E27FC236}">
                    <a16:creationId xmlns:a16="http://schemas.microsoft.com/office/drawing/2014/main" id="{C986C56C-2484-945B-377C-6CA85A69CD24}"/>
                  </a:ext>
                </a:extLst>
              </p:cNvPr>
              <p:cNvSpPr/>
              <p:nvPr/>
            </p:nvSpPr>
            <p:spPr>
              <a:xfrm>
                <a:off x="924425" y="3710250"/>
                <a:ext cx="720372" cy="290628"/>
              </a:xfrm>
              <a:custGeom>
                <a:avLst/>
                <a:gdLst/>
                <a:ahLst/>
                <a:cxnLst/>
                <a:rect l="l" t="t" r="r" b="b"/>
                <a:pathLst>
                  <a:path w="9087" h="3661" extrusionOk="0">
                    <a:moveTo>
                      <a:pt x="8932" y="1"/>
                    </a:moveTo>
                    <a:cubicBezTo>
                      <a:pt x="7050" y="756"/>
                      <a:pt x="4401" y="916"/>
                      <a:pt x="2493" y="916"/>
                    </a:cubicBezTo>
                    <a:cubicBezTo>
                      <a:pt x="1088" y="916"/>
                      <a:pt x="84" y="830"/>
                      <a:pt x="84" y="830"/>
                    </a:cubicBezTo>
                    <a:lnTo>
                      <a:pt x="84" y="830"/>
                    </a:lnTo>
                    <a:cubicBezTo>
                      <a:pt x="1" y="1104"/>
                      <a:pt x="162" y="1396"/>
                      <a:pt x="436" y="1479"/>
                    </a:cubicBezTo>
                    <a:lnTo>
                      <a:pt x="7537" y="3638"/>
                    </a:lnTo>
                    <a:cubicBezTo>
                      <a:pt x="7587" y="3653"/>
                      <a:pt x="7638" y="3660"/>
                      <a:pt x="7688" y="3660"/>
                    </a:cubicBezTo>
                    <a:cubicBezTo>
                      <a:pt x="7911" y="3660"/>
                      <a:pt x="8118" y="3515"/>
                      <a:pt x="8187" y="3286"/>
                    </a:cubicBezTo>
                    <a:lnTo>
                      <a:pt x="9033" y="496"/>
                    </a:lnTo>
                    <a:cubicBezTo>
                      <a:pt x="9087" y="311"/>
                      <a:pt x="9045" y="126"/>
                      <a:pt x="893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411;p35">
                <a:extLst>
                  <a:ext uri="{FF2B5EF4-FFF2-40B4-BE49-F238E27FC236}">
                    <a16:creationId xmlns:a16="http://schemas.microsoft.com/office/drawing/2014/main" id="{DB8AC649-250F-6142-C1D9-A0CC925C52AF}"/>
                  </a:ext>
                </a:extLst>
              </p:cNvPr>
              <p:cNvSpPr/>
              <p:nvPr/>
            </p:nvSpPr>
            <p:spPr>
              <a:xfrm>
                <a:off x="884247" y="4148527"/>
                <a:ext cx="611483" cy="158844"/>
              </a:xfrm>
              <a:custGeom>
                <a:avLst/>
                <a:gdLst/>
                <a:ahLst/>
                <a:cxnLst/>
                <a:rect l="l" t="t" r="r" b="b"/>
                <a:pathLst>
                  <a:path w="7703" h="2001" extrusionOk="0">
                    <a:moveTo>
                      <a:pt x="0" y="1"/>
                    </a:moveTo>
                    <a:lnTo>
                      <a:pt x="0" y="1"/>
                    </a:lnTo>
                    <a:cubicBezTo>
                      <a:pt x="66" y="42"/>
                      <a:pt x="137" y="78"/>
                      <a:pt x="215" y="102"/>
                    </a:cubicBezTo>
                    <a:lnTo>
                      <a:pt x="6308" y="1956"/>
                    </a:lnTo>
                    <a:cubicBezTo>
                      <a:pt x="6409" y="1986"/>
                      <a:pt x="6512" y="2001"/>
                      <a:pt x="6613" y="2001"/>
                    </a:cubicBezTo>
                    <a:cubicBezTo>
                      <a:pt x="6812" y="2001"/>
                      <a:pt x="7005" y="1945"/>
                      <a:pt x="7166" y="1843"/>
                    </a:cubicBezTo>
                    <a:cubicBezTo>
                      <a:pt x="7375" y="1712"/>
                      <a:pt x="7542" y="1509"/>
                      <a:pt x="7619" y="1253"/>
                    </a:cubicBezTo>
                    <a:cubicBezTo>
                      <a:pt x="7703" y="978"/>
                      <a:pt x="7667" y="698"/>
                      <a:pt x="7548" y="460"/>
                    </a:cubicBezTo>
                    <a:cubicBezTo>
                      <a:pt x="7542" y="436"/>
                      <a:pt x="7524" y="418"/>
                      <a:pt x="7512" y="400"/>
                    </a:cubicBezTo>
                    <a:cubicBezTo>
                      <a:pt x="6819" y="490"/>
                      <a:pt x="6092" y="526"/>
                      <a:pt x="5373" y="526"/>
                    </a:cubicBezTo>
                    <a:cubicBezTo>
                      <a:pt x="2618" y="526"/>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412;p35">
                <a:extLst>
                  <a:ext uri="{FF2B5EF4-FFF2-40B4-BE49-F238E27FC236}">
                    <a16:creationId xmlns:a16="http://schemas.microsoft.com/office/drawing/2014/main" id="{E6D988F6-47BD-DC8B-2935-A2A2187A94F0}"/>
                  </a:ext>
                </a:extLst>
              </p:cNvPr>
              <p:cNvSpPr/>
              <p:nvPr/>
            </p:nvSpPr>
            <p:spPr>
              <a:xfrm>
                <a:off x="1118983" y="3374241"/>
                <a:ext cx="611483" cy="158924"/>
              </a:xfrm>
              <a:custGeom>
                <a:avLst/>
                <a:gdLst/>
                <a:ahLst/>
                <a:cxnLst/>
                <a:rect l="l" t="t" r="r" b="b"/>
                <a:pathLst>
                  <a:path w="7703" h="2002" extrusionOk="0">
                    <a:moveTo>
                      <a:pt x="0" y="1"/>
                    </a:moveTo>
                    <a:cubicBezTo>
                      <a:pt x="66" y="37"/>
                      <a:pt x="143" y="78"/>
                      <a:pt x="215" y="96"/>
                    </a:cubicBezTo>
                    <a:lnTo>
                      <a:pt x="6314" y="1956"/>
                    </a:lnTo>
                    <a:cubicBezTo>
                      <a:pt x="6415" y="1987"/>
                      <a:pt x="6517" y="2001"/>
                      <a:pt x="6618" y="2001"/>
                    </a:cubicBezTo>
                    <a:cubicBezTo>
                      <a:pt x="6814" y="2001"/>
                      <a:pt x="7005" y="1946"/>
                      <a:pt x="7166" y="1843"/>
                    </a:cubicBezTo>
                    <a:cubicBezTo>
                      <a:pt x="7387" y="1718"/>
                      <a:pt x="7548" y="1509"/>
                      <a:pt x="7625" y="1253"/>
                    </a:cubicBezTo>
                    <a:cubicBezTo>
                      <a:pt x="7703" y="979"/>
                      <a:pt x="7667" y="692"/>
                      <a:pt x="7548" y="454"/>
                    </a:cubicBezTo>
                    <a:cubicBezTo>
                      <a:pt x="7542" y="436"/>
                      <a:pt x="7524" y="418"/>
                      <a:pt x="7512" y="394"/>
                    </a:cubicBezTo>
                    <a:cubicBezTo>
                      <a:pt x="6813" y="487"/>
                      <a:pt x="6078" y="523"/>
                      <a:pt x="5352" y="523"/>
                    </a:cubicBezTo>
                    <a:cubicBezTo>
                      <a:pt x="2607" y="523"/>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413;p35">
                <a:extLst>
                  <a:ext uri="{FF2B5EF4-FFF2-40B4-BE49-F238E27FC236}">
                    <a16:creationId xmlns:a16="http://schemas.microsoft.com/office/drawing/2014/main" id="{3DDE184F-71DC-EF86-A678-B6A2C65A6DCC}"/>
                  </a:ext>
                </a:extLst>
              </p:cNvPr>
              <p:cNvSpPr/>
              <p:nvPr/>
            </p:nvSpPr>
            <p:spPr>
              <a:xfrm>
                <a:off x="922033" y="3598573"/>
                <a:ext cx="59775" cy="125504"/>
              </a:xfrm>
              <a:custGeom>
                <a:avLst/>
                <a:gdLst/>
                <a:ahLst/>
                <a:cxnLst/>
                <a:rect l="l" t="t" r="r" b="b"/>
                <a:pathLst>
                  <a:path w="753" h="1581" extrusionOk="0">
                    <a:moveTo>
                      <a:pt x="448" y="1"/>
                    </a:moveTo>
                    <a:lnTo>
                      <a:pt x="1" y="1485"/>
                    </a:lnTo>
                    <a:lnTo>
                      <a:pt x="299" y="1581"/>
                    </a:lnTo>
                    <a:lnTo>
                      <a:pt x="752" y="90"/>
                    </a:lnTo>
                    <a:lnTo>
                      <a:pt x="44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414;p35">
                <a:extLst>
                  <a:ext uri="{FF2B5EF4-FFF2-40B4-BE49-F238E27FC236}">
                    <a16:creationId xmlns:a16="http://schemas.microsoft.com/office/drawing/2014/main" id="{8C2B14CA-F029-D57F-8109-842523F053A9}"/>
                  </a:ext>
                </a:extLst>
              </p:cNvPr>
              <p:cNvSpPr/>
              <p:nvPr/>
            </p:nvSpPr>
            <p:spPr>
              <a:xfrm>
                <a:off x="1586072" y="3792184"/>
                <a:ext cx="65887" cy="143444"/>
              </a:xfrm>
              <a:custGeom>
                <a:avLst/>
                <a:gdLst/>
                <a:ahLst/>
                <a:cxnLst/>
                <a:rect l="l" t="t" r="r" b="b"/>
                <a:pathLst>
                  <a:path w="830" h="1807" extrusionOk="0">
                    <a:moveTo>
                      <a:pt x="525" y="0"/>
                    </a:moveTo>
                    <a:lnTo>
                      <a:pt x="1" y="1711"/>
                    </a:lnTo>
                    <a:lnTo>
                      <a:pt x="311" y="1807"/>
                    </a:lnTo>
                    <a:lnTo>
                      <a:pt x="829" y="90"/>
                    </a:lnTo>
                    <a:lnTo>
                      <a:pt x="525" y="0"/>
                    </a:ln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415;p35">
                <a:extLst>
                  <a:ext uri="{FF2B5EF4-FFF2-40B4-BE49-F238E27FC236}">
                    <a16:creationId xmlns:a16="http://schemas.microsoft.com/office/drawing/2014/main" id="{14B0409D-84AC-0C1C-6F30-62224A2FD909}"/>
                  </a:ext>
                </a:extLst>
              </p:cNvPr>
              <p:cNvSpPr/>
              <p:nvPr/>
            </p:nvSpPr>
            <p:spPr>
              <a:xfrm>
                <a:off x="612996" y="4306576"/>
                <a:ext cx="923457" cy="153446"/>
              </a:xfrm>
              <a:custGeom>
                <a:avLst/>
                <a:gdLst/>
                <a:ahLst/>
                <a:cxnLst/>
                <a:rect l="l" t="t" r="r" b="b"/>
                <a:pathLst>
                  <a:path w="11633" h="1933" extrusionOk="0">
                    <a:moveTo>
                      <a:pt x="1933" y="1"/>
                    </a:moveTo>
                    <a:cubicBezTo>
                      <a:pt x="865" y="1"/>
                      <a:pt x="1" y="865"/>
                      <a:pt x="1" y="1933"/>
                    </a:cubicBezTo>
                    <a:lnTo>
                      <a:pt x="11633" y="1933"/>
                    </a:lnTo>
                    <a:cubicBezTo>
                      <a:pt x="11633" y="865"/>
                      <a:pt x="10768" y="1"/>
                      <a:pt x="9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416;p35">
                <a:extLst>
                  <a:ext uri="{FF2B5EF4-FFF2-40B4-BE49-F238E27FC236}">
                    <a16:creationId xmlns:a16="http://schemas.microsoft.com/office/drawing/2014/main" id="{75C343DF-4351-E032-181C-4F02D8EF8B6E}"/>
                  </a:ext>
                </a:extLst>
              </p:cNvPr>
              <p:cNvSpPr/>
              <p:nvPr/>
            </p:nvSpPr>
            <p:spPr>
              <a:xfrm>
                <a:off x="428430" y="4502569"/>
                <a:ext cx="1292585" cy="159559"/>
              </a:xfrm>
              <a:custGeom>
                <a:avLst/>
                <a:gdLst/>
                <a:ahLst/>
                <a:cxnLst/>
                <a:rect l="l" t="t" r="r" b="b"/>
                <a:pathLst>
                  <a:path w="16283" h="2010" extrusionOk="0">
                    <a:moveTo>
                      <a:pt x="734" y="0"/>
                    </a:moveTo>
                    <a:cubicBezTo>
                      <a:pt x="329" y="0"/>
                      <a:pt x="1" y="328"/>
                      <a:pt x="1" y="727"/>
                    </a:cubicBezTo>
                    <a:lnTo>
                      <a:pt x="1" y="1282"/>
                    </a:lnTo>
                    <a:cubicBezTo>
                      <a:pt x="1" y="1681"/>
                      <a:pt x="329" y="2009"/>
                      <a:pt x="734" y="2009"/>
                    </a:cubicBezTo>
                    <a:lnTo>
                      <a:pt x="15555" y="2009"/>
                    </a:lnTo>
                    <a:cubicBezTo>
                      <a:pt x="15955" y="2009"/>
                      <a:pt x="16283" y="1681"/>
                      <a:pt x="16283" y="1282"/>
                    </a:cubicBezTo>
                    <a:lnTo>
                      <a:pt x="16283" y="727"/>
                    </a:lnTo>
                    <a:cubicBezTo>
                      <a:pt x="16283" y="328"/>
                      <a:pt x="15955" y="0"/>
                      <a:pt x="1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417;p35">
                <a:extLst>
                  <a:ext uri="{FF2B5EF4-FFF2-40B4-BE49-F238E27FC236}">
                    <a16:creationId xmlns:a16="http://schemas.microsoft.com/office/drawing/2014/main" id="{B888DBC8-D9DC-EBBF-58D8-D607B3B3805F}"/>
                  </a:ext>
                </a:extLst>
              </p:cNvPr>
              <p:cNvSpPr/>
              <p:nvPr/>
            </p:nvSpPr>
            <p:spPr>
              <a:xfrm>
                <a:off x="500827" y="4417313"/>
                <a:ext cx="1148744" cy="84860"/>
              </a:xfrm>
              <a:custGeom>
                <a:avLst/>
                <a:gdLst/>
                <a:ahLst/>
                <a:cxnLst/>
                <a:rect l="l" t="t" r="r" b="b"/>
                <a:pathLst>
                  <a:path w="14471" h="1069" extrusionOk="0">
                    <a:moveTo>
                      <a:pt x="794" y="1"/>
                    </a:moveTo>
                    <a:cubicBezTo>
                      <a:pt x="424" y="1"/>
                      <a:pt x="108" y="275"/>
                      <a:pt x="61" y="639"/>
                    </a:cubicBezTo>
                    <a:lnTo>
                      <a:pt x="1" y="1068"/>
                    </a:lnTo>
                    <a:lnTo>
                      <a:pt x="14470" y="1068"/>
                    </a:lnTo>
                    <a:lnTo>
                      <a:pt x="14411" y="639"/>
                    </a:lnTo>
                    <a:cubicBezTo>
                      <a:pt x="14357" y="269"/>
                      <a:pt x="14047" y="1"/>
                      <a:pt x="13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418;p35">
              <a:extLst>
                <a:ext uri="{FF2B5EF4-FFF2-40B4-BE49-F238E27FC236}">
                  <a16:creationId xmlns:a16="http://schemas.microsoft.com/office/drawing/2014/main" id="{C04AC13A-B14D-9CB5-6A6A-675B8202E67B}"/>
                </a:ext>
              </a:extLst>
            </p:cNvPr>
            <p:cNvGrpSpPr/>
            <p:nvPr/>
          </p:nvGrpSpPr>
          <p:grpSpPr>
            <a:xfrm flipH="1">
              <a:off x="2258199" y="2522480"/>
              <a:ext cx="664633" cy="664286"/>
              <a:chOff x="6212418" y="1482331"/>
              <a:chExt cx="627249" cy="626921"/>
            </a:xfrm>
          </p:grpSpPr>
          <p:sp>
            <p:nvSpPr>
              <p:cNvPr id="1046" name="Google Shape;419;p35">
                <a:extLst>
                  <a:ext uri="{FF2B5EF4-FFF2-40B4-BE49-F238E27FC236}">
                    <a16:creationId xmlns:a16="http://schemas.microsoft.com/office/drawing/2014/main" id="{9CEBE832-BF18-16B2-A915-05CD03CF4566}"/>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420;p35">
                <a:extLst>
                  <a:ext uri="{FF2B5EF4-FFF2-40B4-BE49-F238E27FC236}">
                    <a16:creationId xmlns:a16="http://schemas.microsoft.com/office/drawing/2014/main" id="{DF52483E-E8AD-7B5C-E241-8B2D6CDFB392}"/>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421;p35">
              <a:extLst>
                <a:ext uri="{FF2B5EF4-FFF2-40B4-BE49-F238E27FC236}">
                  <a16:creationId xmlns:a16="http://schemas.microsoft.com/office/drawing/2014/main" id="{79D8A7D9-C47A-926A-F2E0-9CE026882D1A}"/>
                </a:ext>
              </a:extLst>
            </p:cNvPr>
            <p:cNvGrpSpPr/>
            <p:nvPr/>
          </p:nvGrpSpPr>
          <p:grpSpPr>
            <a:xfrm flipH="1">
              <a:off x="1365165" y="1246316"/>
              <a:ext cx="845522" cy="916625"/>
              <a:chOff x="7511392" y="307000"/>
              <a:chExt cx="863570" cy="936192"/>
            </a:xfrm>
          </p:grpSpPr>
          <p:sp>
            <p:nvSpPr>
              <p:cNvPr id="1044" name="Google Shape;422;p35">
                <a:extLst>
                  <a:ext uri="{FF2B5EF4-FFF2-40B4-BE49-F238E27FC236}">
                    <a16:creationId xmlns:a16="http://schemas.microsoft.com/office/drawing/2014/main" id="{83A53EE0-AB88-3DA6-ADBF-0C5A53870DD4}"/>
                  </a:ext>
                </a:extLst>
              </p:cNvPr>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423;p35">
                <a:extLst>
                  <a:ext uri="{FF2B5EF4-FFF2-40B4-BE49-F238E27FC236}">
                    <a16:creationId xmlns:a16="http://schemas.microsoft.com/office/drawing/2014/main" id="{051EF55F-D94F-170D-0ED1-260B5320413B}"/>
                  </a:ext>
                </a:extLst>
              </p:cNvPr>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ítulo 1">
            <a:extLst>
              <a:ext uri="{FF2B5EF4-FFF2-40B4-BE49-F238E27FC236}">
                <a16:creationId xmlns:a16="http://schemas.microsoft.com/office/drawing/2014/main" id="{D7201EE7-D786-FE71-CE25-56B02635895F}"/>
              </a:ext>
            </a:extLst>
          </p:cNvPr>
          <p:cNvSpPr>
            <a:spLocks noGrp="1"/>
          </p:cNvSpPr>
          <p:nvPr>
            <p:ph type="title"/>
          </p:nvPr>
        </p:nvSpPr>
        <p:spPr>
          <a:xfrm>
            <a:off x="720000" y="1625148"/>
            <a:ext cx="7704000" cy="572700"/>
          </a:xfrm>
        </p:spPr>
        <p:txBody>
          <a:bodyPr wrap="square" anchor="b">
            <a:normAutofit fontScale="90000"/>
          </a:bodyPr>
          <a:lstStyle/>
          <a:p>
            <a:r>
              <a:rPr lang="es-ES" dirty="0"/>
              <a:t>FIN</a:t>
            </a:r>
          </a:p>
        </p:txBody>
      </p:sp>
      <p:sp>
        <p:nvSpPr>
          <p:cNvPr id="7" name="Subtitle 3">
            <a:extLst>
              <a:ext uri="{FF2B5EF4-FFF2-40B4-BE49-F238E27FC236}">
                <a16:creationId xmlns:a16="http://schemas.microsoft.com/office/drawing/2014/main" id="{4CA5725C-1C94-F5C9-755F-640C61BC96D2}"/>
              </a:ext>
            </a:extLst>
          </p:cNvPr>
          <p:cNvSpPr>
            <a:spLocks noGrp="1"/>
          </p:cNvSpPr>
          <p:nvPr>
            <p:ph type="body" idx="1"/>
          </p:nvPr>
        </p:nvSpPr>
        <p:spPr>
          <a:xfrm>
            <a:off x="720000" y="2144033"/>
            <a:ext cx="5325000" cy="855434"/>
          </a:xfrm>
        </p:spPr>
        <p:txBody>
          <a:bodyPr wrap="square" anchor="t">
            <a:normAutofit/>
          </a:bodyPr>
          <a:lstStyle/>
          <a:p>
            <a:pPr>
              <a:spcAft>
                <a:spcPts val="600"/>
              </a:spcAft>
            </a:pPr>
            <a:r>
              <a:rPr lang="en-US" dirty="0"/>
              <a:t>Gracias </a:t>
            </a:r>
            <a:r>
              <a:rPr lang="en-US" dirty="0" err="1"/>
              <a:t>por</a:t>
            </a:r>
            <a:r>
              <a:rPr lang="en-US" dirty="0"/>
              <a:t> </a:t>
            </a:r>
            <a:r>
              <a:rPr lang="en-US" dirty="0" err="1"/>
              <a:t>su</a:t>
            </a:r>
            <a:r>
              <a:rPr lang="en-US" dirty="0"/>
              <a:t> </a:t>
            </a:r>
            <a:r>
              <a:rPr lang="en-US" dirty="0" err="1"/>
              <a:t>atención</a:t>
            </a:r>
            <a:r>
              <a:rPr lang="en-US" dirty="0"/>
              <a:t>.</a:t>
            </a:r>
          </a:p>
          <a:p>
            <a:pPr>
              <a:spcAft>
                <a:spcPts val="600"/>
              </a:spcAft>
            </a:pPr>
            <a:r>
              <a:rPr lang="en-US" dirty="0" err="1"/>
              <a:t>Esperamos</a:t>
            </a:r>
            <a:r>
              <a:rPr lang="en-US" dirty="0"/>
              <a:t> que les </a:t>
            </a:r>
            <a:r>
              <a:rPr lang="en-US" dirty="0" err="1"/>
              <a:t>haya</a:t>
            </a:r>
            <a:r>
              <a:rPr lang="en-US" dirty="0"/>
              <a:t> </a:t>
            </a:r>
            <a:r>
              <a:rPr lang="en-US" dirty="0" err="1"/>
              <a:t>gustado</a:t>
            </a:r>
            <a:r>
              <a:rPr lang="en-US" dirty="0"/>
              <a:t>.</a:t>
            </a:r>
          </a:p>
        </p:txBody>
      </p:sp>
      <p:pic>
        <p:nvPicPr>
          <p:cNvPr id="1030" name="Picture 6" descr="A symbolic representation of computer law (derecho informático), with a digital scale of justice made from soft pastel pink circuit lines, balanced over a modern laptop. One side of the scale shows a pastel pink lock representing cybersecurity, the other side a pastel pink document symbolizing data protection laws. The background features soft gradients of pastel pink, lavender, and baby blue, with floating icons of email, cloud storage, fingerprints, and binary code. The style is clean, elegant, and futuristic, with a light and delicate aesthetic focused on pastel tones.">
            <a:extLst>
              <a:ext uri="{FF2B5EF4-FFF2-40B4-BE49-F238E27FC236}">
                <a16:creationId xmlns:a16="http://schemas.microsoft.com/office/drawing/2014/main" id="{58C909B7-AE62-2AF9-3302-A0F676E36C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010715"/>
            <a:ext cx="3542959" cy="35429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oogle Shape;1100;p50">
            <a:extLst>
              <a:ext uri="{FF2B5EF4-FFF2-40B4-BE49-F238E27FC236}">
                <a16:creationId xmlns:a16="http://schemas.microsoft.com/office/drawing/2014/main" id="{9C02780B-47EB-9AEA-9051-675F1A36A267}"/>
              </a:ext>
            </a:extLst>
          </p:cNvPr>
          <p:cNvGrpSpPr/>
          <p:nvPr/>
        </p:nvGrpSpPr>
        <p:grpSpPr>
          <a:xfrm>
            <a:off x="6634906" y="3056746"/>
            <a:ext cx="2411653" cy="1890383"/>
            <a:chOff x="6113525" y="2551037"/>
            <a:chExt cx="2840246" cy="2226338"/>
          </a:xfrm>
        </p:grpSpPr>
        <p:sp>
          <p:nvSpPr>
            <p:cNvPr id="5" name="Google Shape;1101;p50">
              <a:extLst>
                <a:ext uri="{FF2B5EF4-FFF2-40B4-BE49-F238E27FC236}">
                  <a16:creationId xmlns:a16="http://schemas.microsoft.com/office/drawing/2014/main" id="{DD65ECA9-876F-0B82-1E09-CE6C5BCBFD4F}"/>
                </a:ext>
              </a:extLst>
            </p:cNvPr>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102;p50">
              <a:extLst>
                <a:ext uri="{FF2B5EF4-FFF2-40B4-BE49-F238E27FC236}">
                  <a16:creationId xmlns:a16="http://schemas.microsoft.com/office/drawing/2014/main" id="{35596566-6CC3-A8AB-E4F0-9E72BE5697C1}"/>
                </a:ext>
              </a:extLst>
            </p:cNvPr>
            <p:cNvGrpSpPr/>
            <p:nvPr/>
          </p:nvGrpSpPr>
          <p:grpSpPr>
            <a:xfrm>
              <a:off x="6211851" y="2551037"/>
              <a:ext cx="2741920" cy="2134502"/>
              <a:chOff x="6328726" y="268400"/>
              <a:chExt cx="1863097" cy="1450168"/>
            </a:xfrm>
          </p:grpSpPr>
          <p:sp>
            <p:nvSpPr>
              <p:cNvPr id="8" name="Google Shape;1103;p50">
                <a:extLst>
                  <a:ext uri="{FF2B5EF4-FFF2-40B4-BE49-F238E27FC236}">
                    <a16:creationId xmlns:a16="http://schemas.microsoft.com/office/drawing/2014/main" id="{93DB5A7E-B07A-C6C0-A656-BC3950FF4FB8}"/>
                  </a:ext>
                </a:extLst>
              </p:cNvPr>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04;p50">
                <a:extLst>
                  <a:ext uri="{FF2B5EF4-FFF2-40B4-BE49-F238E27FC236}">
                    <a16:creationId xmlns:a16="http://schemas.microsoft.com/office/drawing/2014/main" id="{DA0E446B-B14B-56FB-BF7F-FE18276A373C}"/>
                  </a:ext>
                </a:extLst>
              </p:cNvPr>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5;p50">
                <a:extLst>
                  <a:ext uri="{FF2B5EF4-FFF2-40B4-BE49-F238E27FC236}">
                    <a16:creationId xmlns:a16="http://schemas.microsoft.com/office/drawing/2014/main" id="{617716A6-5A77-C7CB-82E8-8570296CDFBD}"/>
                  </a:ext>
                </a:extLst>
              </p:cNvPr>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6;p50">
                <a:extLst>
                  <a:ext uri="{FF2B5EF4-FFF2-40B4-BE49-F238E27FC236}">
                    <a16:creationId xmlns:a16="http://schemas.microsoft.com/office/drawing/2014/main" id="{E6B0E367-6CFA-A30D-7AB5-9E34CDBA699A}"/>
                  </a:ext>
                </a:extLst>
              </p:cNvPr>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07;p50">
                <a:extLst>
                  <a:ext uri="{FF2B5EF4-FFF2-40B4-BE49-F238E27FC236}">
                    <a16:creationId xmlns:a16="http://schemas.microsoft.com/office/drawing/2014/main" id="{39E3653A-0807-05F4-F3EE-16714F41D53A}"/>
                  </a:ext>
                </a:extLst>
              </p:cNvPr>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8;p50">
                <a:extLst>
                  <a:ext uri="{FF2B5EF4-FFF2-40B4-BE49-F238E27FC236}">
                    <a16:creationId xmlns:a16="http://schemas.microsoft.com/office/drawing/2014/main" id="{F4C76825-76EA-DE4B-F399-AE8AC8B8C9D8}"/>
                  </a:ext>
                </a:extLst>
              </p:cNvPr>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9;p50">
                <a:extLst>
                  <a:ext uri="{FF2B5EF4-FFF2-40B4-BE49-F238E27FC236}">
                    <a16:creationId xmlns:a16="http://schemas.microsoft.com/office/drawing/2014/main" id="{F4ECCAAC-86A1-F138-61E6-89E7ED4B0350}"/>
                  </a:ext>
                </a:extLst>
              </p:cNvPr>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0;p50">
                <a:extLst>
                  <a:ext uri="{FF2B5EF4-FFF2-40B4-BE49-F238E27FC236}">
                    <a16:creationId xmlns:a16="http://schemas.microsoft.com/office/drawing/2014/main" id="{06D70B45-8994-FC57-0FFB-08E398A5B5FD}"/>
                  </a:ext>
                </a:extLst>
              </p:cNvPr>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1;p50">
                <a:extLst>
                  <a:ext uri="{FF2B5EF4-FFF2-40B4-BE49-F238E27FC236}">
                    <a16:creationId xmlns:a16="http://schemas.microsoft.com/office/drawing/2014/main" id="{5F226ED5-59B7-B461-E828-C1C14C9E9165}"/>
                  </a:ext>
                </a:extLst>
              </p:cNvPr>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2;p50">
                <a:extLst>
                  <a:ext uri="{FF2B5EF4-FFF2-40B4-BE49-F238E27FC236}">
                    <a16:creationId xmlns:a16="http://schemas.microsoft.com/office/drawing/2014/main" id="{5FB4CAA5-FB6B-80B7-56A8-E3E66E71D93D}"/>
                  </a:ext>
                </a:extLst>
              </p:cNvPr>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3;p50">
                <a:extLst>
                  <a:ext uri="{FF2B5EF4-FFF2-40B4-BE49-F238E27FC236}">
                    <a16:creationId xmlns:a16="http://schemas.microsoft.com/office/drawing/2014/main" id="{BC2BECFF-EDE1-1923-68A9-8A21B7588D38}"/>
                  </a:ext>
                </a:extLst>
              </p:cNvPr>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4;p50">
                <a:extLst>
                  <a:ext uri="{FF2B5EF4-FFF2-40B4-BE49-F238E27FC236}">
                    <a16:creationId xmlns:a16="http://schemas.microsoft.com/office/drawing/2014/main" id="{91FB0982-E814-368A-B887-90C5632419E5}"/>
                  </a:ext>
                </a:extLst>
              </p:cNvPr>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5;p50">
                <a:extLst>
                  <a:ext uri="{FF2B5EF4-FFF2-40B4-BE49-F238E27FC236}">
                    <a16:creationId xmlns:a16="http://schemas.microsoft.com/office/drawing/2014/main" id="{016CCB7D-CE9B-991F-67BC-0532ACD2B223}"/>
                  </a:ext>
                </a:extLst>
              </p:cNvPr>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6;p50">
                <a:extLst>
                  <a:ext uri="{FF2B5EF4-FFF2-40B4-BE49-F238E27FC236}">
                    <a16:creationId xmlns:a16="http://schemas.microsoft.com/office/drawing/2014/main" id="{6BA700D1-37EF-825B-716E-1071B52EF3B9}"/>
                  </a:ext>
                </a:extLst>
              </p:cNvPr>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7;p50">
                <a:extLst>
                  <a:ext uri="{FF2B5EF4-FFF2-40B4-BE49-F238E27FC236}">
                    <a16:creationId xmlns:a16="http://schemas.microsoft.com/office/drawing/2014/main" id="{96C6D9A9-CABF-B5BA-8F93-7610B86A89A7}"/>
                  </a:ext>
                </a:extLst>
              </p:cNvPr>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8;p50">
                <a:extLst>
                  <a:ext uri="{FF2B5EF4-FFF2-40B4-BE49-F238E27FC236}">
                    <a16:creationId xmlns:a16="http://schemas.microsoft.com/office/drawing/2014/main" id="{37EEF0A9-0839-8CF2-4264-5974E06B9580}"/>
                  </a:ext>
                </a:extLst>
              </p:cNvPr>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9;p50">
                <a:extLst>
                  <a:ext uri="{FF2B5EF4-FFF2-40B4-BE49-F238E27FC236}">
                    <a16:creationId xmlns:a16="http://schemas.microsoft.com/office/drawing/2014/main" id="{943321FA-83D2-9167-9DBD-75AD056C0EDC}"/>
                  </a:ext>
                </a:extLst>
              </p:cNvPr>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0;p50">
                <a:extLst>
                  <a:ext uri="{FF2B5EF4-FFF2-40B4-BE49-F238E27FC236}">
                    <a16:creationId xmlns:a16="http://schemas.microsoft.com/office/drawing/2014/main" id="{72BD0623-DE29-6EBB-B083-C6A763CE3C29}"/>
                  </a:ext>
                </a:extLst>
              </p:cNvPr>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1;p50">
                <a:extLst>
                  <a:ext uri="{FF2B5EF4-FFF2-40B4-BE49-F238E27FC236}">
                    <a16:creationId xmlns:a16="http://schemas.microsoft.com/office/drawing/2014/main" id="{CC7EE2F6-DD39-6538-44F7-62FD592444E3}"/>
                  </a:ext>
                </a:extLst>
              </p:cNvPr>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2;p50">
                <a:extLst>
                  <a:ext uri="{FF2B5EF4-FFF2-40B4-BE49-F238E27FC236}">
                    <a16:creationId xmlns:a16="http://schemas.microsoft.com/office/drawing/2014/main" id="{4F3E554C-061C-8C7D-2DEE-D02CA838FF5A}"/>
                  </a:ext>
                </a:extLst>
              </p:cNvPr>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3;p50">
                <a:extLst>
                  <a:ext uri="{FF2B5EF4-FFF2-40B4-BE49-F238E27FC236}">
                    <a16:creationId xmlns:a16="http://schemas.microsoft.com/office/drawing/2014/main" id="{A0161217-7C78-A11F-9CC4-FAD8348B5CEC}"/>
                  </a:ext>
                </a:extLst>
              </p:cNvPr>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4;p50">
                <a:extLst>
                  <a:ext uri="{FF2B5EF4-FFF2-40B4-BE49-F238E27FC236}">
                    <a16:creationId xmlns:a16="http://schemas.microsoft.com/office/drawing/2014/main" id="{CAC2C597-121C-403D-D0F4-A94B03996B6F}"/>
                  </a:ext>
                </a:extLst>
              </p:cNvPr>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5;p50">
                <a:extLst>
                  <a:ext uri="{FF2B5EF4-FFF2-40B4-BE49-F238E27FC236}">
                    <a16:creationId xmlns:a16="http://schemas.microsoft.com/office/drawing/2014/main" id="{0BBFC0B9-05E4-89C2-33CF-48C224B98CD6}"/>
                  </a:ext>
                </a:extLst>
              </p:cNvPr>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6;p50">
                <a:extLst>
                  <a:ext uri="{FF2B5EF4-FFF2-40B4-BE49-F238E27FC236}">
                    <a16:creationId xmlns:a16="http://schemas.microsoft.com/office/drawing/2014/main" id="{E8B02617-072E-78CB-1F1C-E572CF3CD0D6}"/>
                  </a:ext>
                </a:extLst>
              </p:cNvPr>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27;p50">
                <a:extLst>
                  <a:ext uri="{FF2B5EF4-FFF2-40B4-BE49-F238E27FC236}">
                    <a16:creationId xmlns:a16="http://schemas.microsoft.com/office/drawing/2014/main" id="{9A016ABE-92D6-8701-9729-B462CED3C3A1}"/>
                  </a:ext>
                </a:extLst>
              </p:cNvPr>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8;p50">
                <a:extLst>
                  <a:ext uri="{FF2B5EF4-FFF2-40B4-BE49-F238E27FC236}">
                    <a16:creationId xmlns:a16="http://schemas.microsoft.com/office/drawing/2014/main" id="{CBCC693A-F42C-B27F-8E71-0DE6D9B29123}"/>
                  </a:ext>
                </a:extLst>
              </p:cNvPr>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9;p50">
                <a:extLst>
                  <a:ext uri="{FF2B5EF4-FFF2-40B4-BE49-F238E27FC236}">
                    <a16:creationId xmlns:a16="http://schemas.microsoft.com/office/drawing/2014/main" id="{0C09FE50-C823-D881-4322-0DDBBF48829E}"/>
                  </a:ext>
                </a:extLst>
              </p:cNvPr>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0;p50">
                <a:extLst>
                  <a:ext uri="{FF2B5EF4-FFF2-40B4-BE49-F238E27FC236}">
                    <a16:creationId xmlns:a16="http://schemas.microsoft.com/office/drawing/2014/main" id="{1F003DD2-E01C-A607-62E7-764F66E549AD}"/>
                  </a:ext>
                </a:extLst>
              </p:cNvPr>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 name="Google Shape;788;p43">
            <a:extLst>
              <a:ext uri="{FF2B5EF4-FFF2-40B4-BE49-F238E27FC236}">
                <a16:creationId xmlns:a16="http://schemas.microsoft.com/office/drawing/2014/main" id="{A212CDBB-A99B-45BC-593D-6E13896C0148}"/>
              </a:ext>
            </a:extLst>
          </p:cNvPr>
          <p:cNvGrpSpPr/>
          <p:nvPr/>
        </p:nvGrpSpPr>
        <p:grpSpPr>
          <a:xfrm>
            <a:off x="3818781" y="129992"/>
            <a:ext cx="2206454" cy="2858880"/>
            <a:chOff x="3468795" y="1186770"/>
            <a:chExt cx="2206454" cy="2858880"/>
          </a:xfrm>
        </p:grpSpPr>
        <p:grpSp>
          <p:nvGrpSpPr>
            <p:cNvPr id="37" name="Google Shape;789;p43">
              <a:extLst>
                <a:ext uri="{FF2B5EF4-FFF2-40B4-BE49-F238E27FC236}">
                  <a16:creationId xmlns:a16="http://schemas.microsoft.com/office/drawing/2014/main" id="{635357C2-8E8D-BD2D-0FCE-ED0F7CC7AF60}"/>
                </a:ext>
              </a:extLst>
            </p:cNvPr>
            <p:cNvGrpSpPr/>
            <p:nvPr/>
          </p:nvGrpSpPr>
          <p:grpSpPr>
            <a:xfrm rot="2132500">
              <a:off x="3711320" y="1557967"/>
              <a:ext cx="1721403" cy="1386147"/>
              <a:chOff x="715099" y="1369529"/>
              <a:chExt cx="1721388" cy="1386135"/>
            </a:xfrm>
          </p:grpSpPr>
          <p:sp>
            <p:nvSpPr>
              <p:cNvPr id="47" name="Google Shape;790;p43">
                <a:extLst>
                  <a:ext uri="{FF2B5EF4-FFF2-40B4-BE49-F238E27FC236}">
                    <a16:creationId xmlns:a16="http://schemas.microsoft.com/office/drawing/2014/main" id="{F227167E-BDE3-FCE2-CBE7-B7F898FD4404}"/>
                  </a:ext>
                </a:extLst>
              </p:cNvPr>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1;p43">
                <a:extLst>
                  <a:ext uri="{FF2B5EF4-FFF2-40B4-BE49-F238E27FC236}">
                    <a16:creationId xmlns:a16="http://schemas.microsoft.com/office/drawing/2014/main" id="{D102AEBA-C099-D6DB-F692-3F6277B513B5}"/>
                  </a:ext>
                </a:extLst>
              </p:cNvPr>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p43">
                <a:extLst>
                  <a:ext uri="{FF2B5EF4-FFF2-40B4-BE49-F238E27FC236}">
                    <a16:creationId xmlns:a16="http://schemas.microsoft.com/office/drawing/2014/main" id="{57902D52-2CE2-24D6-4FD5-73106A35E1EE}"/>
                  </a:ext>
                </a:extLst>
              </p:cNvPr>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p43">
                <a:extLst>
                  <a:ext uri="{FF2B5EF4-FFF2-40B4-BE49-F238E27FC236}">
                    <a16:creationId xmlns:a16="http://schemas.microsoft.com/office/drawing/2014/main" id="{71CC6C8B-3D55-F921-F59E-A0C47AE7186F}"/>
                  </a:ext>
                </a:extLst>
              </p:cNvPr>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4;p43">
                <a:extLst>
                  <a:ext uri="{FF2B5EF4-FFF2-40B4-BE49-F238E27FC236}">
                    <a16:creationId xmlns:a16="http://schemas.microsoft.com/office/drawing/2014/main" id="{FADFC9F2-7FB5-25ED-6AD0-2E46E0FFEE43}"/>
                  </a:ext>
                </a:extLst>
              </p:cNvPr>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5;p43">
                <a:extLst>
                  <a:ext uri="{FF2B5EF4-FFF2-40B4-BE49-F238E27FC236}">
                    <a16:creationId xmlns:a16="http://schemas.microsoft.com/office/drawing/2014/main" id="{A31D45A4-30F8-1D0F-72FE-5EC77324047D}"/>
                  </a:ext>
                </a:extLst>
              </p:cNvPr>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6;p43">
                <a:extLst>
                  <a:ext uri="{FF2B5EF4-FFF2-40B4-BE49-F238E27FC236}">
                    <a16:creationId xmlns:a16="http://schemas.microsoft.com/office/drawing/2014/main" id="{95401D17-60E2-DBF2-654E-90E21466D4C3}"/>
                  </a:ext>
                </a:extLst>
              </p:cNvPr>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7;p43">
                <a:extLst>
                  <a:ext uri="{FF2B5EF4-FFF2-40B4-BE49-F238E27FC236}">
                    <a16:creationId xmlns:a16="http://schemas.microsoft.com/office/drawing/2014/main" id="{63AE4B8F-95D7-7DCE-98DE-C8B45EBA9566}"/>
                  </a:ext>
                </a:extLst>
              </p:cNvPr>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8;p43">
                <a:extLst>
                  <a:ext uri="{FF2B5EF4-FFF2-40B4-BE49-F238E27FC236}">
                    <a16:creationId xmlns:a16="http://schemas.microsoft.com/office/drawing/2014/main" id="{B3A71532-F01F-A443-7C9B-887CC1AD6E1B}"/>
                  </a:ext>
                </a:extLst>
              </p:cNvPr>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99;p43">
                <a:extLst>
                  <a:ext uri="{FF2B5EF4-FFF2-40B4-BE49-F238E27FC236}">
                    <a16:creationId xmlns:a16="http://schemas.microsoft.com/office/drawing/2014/main" id="{36AB8EA5-245A-9202-7D4A-BB7CF2A4B169}"/>
                  </a:ext>
                </a:extLst>
              </p:cNvPr>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0;p43">
                <a:extLst>
                  <a:ext uri="{FF2B5EF4-FFF2-40B4-BE49-F238E27FC236}">
                    <a16:creationId xmlns:a16="http://schemas.microsoft.com/office/drawing/2014/main" id="{53816105-0E77-2747-AC8D-0B7FC0528656}"/>
                  </a:ext>
                </a:extLst>
              </p:cNvPr>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1;p43">
                <a:extLst>
                  <a:ext uri="{FF2B5EF4-FFF2-40B4-BE49-F238E27FC236}">
                    <a16:creationId xmlns:a16="http://schemas.microsoft.com/office/drawing/2014/main" id="{9B750013-CC85-DDBA-F361-C66DBCA7B6F0}"/>
                  </a:ext>
                </a:extLst>
              </p:cNvPr>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2;p43">
                <a:extLst>
                  <a:ext uri="{FF2B5EF4-FFF2-40B4-BE49-F238E27FC236}">
                    <a16:creationId xmlns:a16="http://schemas.microsoft.com/office/drawing/2014/main" id="{8D2370F5-3A84-42CF-85B4-843543BD2A1C}"/>
                  </a:ext>
                </a:extLst>
              </p:cNvPr>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p43">
                <a:extLst>
                  <a:ext uri="{FF2B5EF4-FFF2-40B4-BE49-F238E27FC236}">
                    <a16:creationId xmlns:a16="http://schemas.microsoft.com/office/drawing/2014/main" id="{54989EED-0A03-17FE-1515-09F974306323}"/>
                  </a:ext>
                </a:extLst>
              </p:cNvPr>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4;p43">
                <a:extLst>
                  <a:ext uri="{FF2B5EF4-FFF2-40B4-BE49-F238E27FC236}">
                    <a16:creationId xmlns:a16="http://schemas.microsoft.com/office/drawing/2014/main" id="{5DCBF3FA-DDBE-750C-B8BC-5EFBBE2ABD53}"/>
                  </a:ext>
                </a:extLst>
              </p:cNvPr>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5;p43">
                <a:extLst>
                  <a:ext uri="{FF2B5EF4-FFF2-40B4-BE49-F238E27FC236}">
                    <a16:creationId xmlns:a16="http://schemas.microsoft.com/office/drawing/2014/main" id="{CB85EBD6-8647-8264-F28A-36E5556C0ABE}"/>
                  </a:ext>
                </a:extLst>
              </p:cNvPr>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6;p43">
                <a:extLst>
                  <a:ext uri="{FF2B5EF4-FFF2-40B4-BE49-F238E27FC236}">
                    <a16:creationId xmlns:a16="http://schemas.microsoft.com/office/drawing/2014/main" id="{E2363161-60F6-9761-714B-A4BBC35DA0CF}"/>
                  </a:ext>
                </a:extLst>
              </p:cNvPr>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807;p43">
                <a:extLst>
                  <a:ext uri="{FF2B5EF4-FFF2-40B4-BE49-F238E27FC236}">
                    <a16:creationId xmlns:a16="http://schemas.microsoft.com/office/drawing/2014/main" id="{BEED22DD-B60F-B66B-B106-52425CA325EE}"/>
                  </a:ext>
                </a:extLst>
              </p:cNvPr>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808;p43">
                <a:extLst>
                  <a:ext uri="{FF2B5EF4-FFF2-40B4-BE49-F238E27FC236}">
                    <a16:creationId xmlns:a16="http://schemas.microsoft.com/office/drawing/2014/main" id="{44EE0D83-1B71-37F2-C7BD-A8BD7223697F}"/>
                  </a:ext>
                </a:extLst>
              </p:cNvPr>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809;p43">
                <a:extLst>
                  <a:ext uri="{FF2B5EF4-FFF2-40B4-BE49-F238E27FC236}">
                    <a16:creationId xmlns:a16="http://schemas.microsoft.com/office/drawing/2014/main" id="{672A82EE-99E9-3C80-03DB-FAF2BF3EED07}"/>
                  </a:ext>
                </a:extLst>
              </p:cNvPr>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810;p43">
                <a:extLst>
                  <a:ext uri="{FF2B5EF4-FFF2-40B4-BE49-F238E27FC236}">
                    <a16:creationId xmlns:a16="http://schemas.microsoft.com/office/drawing/2014/main" id="{40F93C23-1299-52E8-8E14-FF66972639A9}"/>
                  </a:ext>
                </a:extLst>
              </p:cNvPr>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811;p43">
                <a:extLst>
                  <a:ext uri="{FF2B5EF4-FFF2-40B4-BE49-F238E27FC236}">
                    <a16:creationId xmlns:a16="http://schemas.microsoft.com/office/drawing/2014/main" id="{3DF9D8B4-4DA3-9F76-8433-E34001426A80}"/>
                  </a:ext>
                </a:extLst>
              </p:cNvPr>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812;p43">
                <a:extLst>
                  <a:ext uri="{FF2B5EF4-FFF2-40B4-BE49-F238E27FC236}">
                    <a16:creationId xmlns:a16="http://schemas.microsoft.com/office/drawing/2014/main" id="{8889C7BA-B22F-011F-B97B-47426D5CF8F7}"/>
                  </a:ext>
                </a:extLst>
              </p:cNvPr>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813;p43">
                <a:extLst>
                  <a:ext uri="{FF2B5EF4-FFF2-40B4-BE49-F238E27FC236}">
                    <a16:creationId xmlns:a16="http://schemas.microsoft.com/office/drawing/2014/main" id="{7E3E346B-8FFA-E3CA-AEB7-D22645B814CA}"/>
                  </a:ext>
                </a:extLst>
              </p:cNvPr>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814;p43">
                <a:extLst>
                  <a:ext uri="{FF2B5EF4-FFF2-40B4-BE49-F238E27FC236}">
                    <a16:creationId xmlns:a16="http://schemas.microsoft.com/office/drawing/2014/main" id="{7E12E8FF-6270-417A-0E31-CF410803BAB8}"/>
                  </a:ext>
                </a:extLst>
              </p:cNvPr>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815;p43">
                <a:extLst>
                  <a:ext uri="{FF2B5EF4-FFF2-40B4-BE49-F238E27FC236}">
                    <a16:creationId xmlns:a16="http://schemas.microsoft.com/office/drawing/2014/main" id="{9143F99E-B716-3649-B574-3902AE2FCB25}"/>
                  </a:ext>
                </a:extLst>
              </p:cNvPr>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816;p43">
              <a:extLst>
                <a:ext uri="{FF2B5EF4-FFF2-40B4-BE49-F238E27FC236}">
                  <a16:creationId xmlns:a16="http://schemas.microsoft.com/office/drawing/2014/main" id="{0398CD16-2BB2-6053-34EC-5734ACF8F7EE}"/>
                </a:ext>
              </a:extLst>
            </p:cNvPr>
            <p:cNvGrpSpPr/>
            <p:nvPr/>
          </p:nvGrpSpPr>
          <p:grpSpPr>
            <a:xfrm>
              <a:off x="4083500" y="3226650"/>
              <a:ext cx="741775" cy="819000"/>
              <a:chOff x="4083500" y="3226650"/>
              <a:chExt cx="741775" cy="819000"/>
            </a:xfrm>
          </p:grpSpPr>
          <p:sp>
            <p:nvSpPr>
              <p:cNvPr id="39" name="Google Shape;817;p43">
                <a:extLst>
                  <a:ext uri="{FF2B5EF4-FFF2-40B4-BE49-F238E27FC236}">
                    <a16:creationId xmlns:a16="http://schemas.microsoft.com/office/drawing/2014/main" id="{4BEFD463-7D9B-ECB8-5E13-6C64F1B635F3}"/>
                  </a:ext>
                </a:extLst>
              </p:cNvPr>
              <p:cNvSpPr/>
              <p:nvPr/>
            </p:nvSpPr>
            <p:spPr>
              <a:xfrm>
                <a:off x="4312145" y="3273660"/>
                <a:ext cx="438849" cy="425343"/>
              </a:xfrm>
              <a:custGeom>
                <a:avLst/>
                <a:gdLst/>
                <a:ahLst/>
                <a:cxnLst/>
                <a:rect l="l" t="t" r="r" b="b"/>
                <a:pathLst>
                  <a:path w="5069" h="4913" extrusionOk="0">
                    <a:moveTo>
                      <a:pt x="2533" y="0"/>
                    </a:moveTo>
                    <a:cubicBezTo>
                      <a:pt x="1385" y="0"/>
                      <a:pt x="255" y="801"/>
                      <a:pt x="42" y="2291"/>
                    </a:cubicBezTo>
                    <a:cubicBezTo>
                      <a:pt x="0" y="2607"/>
                      <a:pt x="42" y="2929"/>
                      <a:pt x="161" y="3227"/>
                    </a:cubicBezTo>
                    <a:cubicBezTo>
                      <a:pt x="632" y="4371"/>
                      <a:pt x="1589" y="4912"/>
                      <a:pt x="2533" y="4912"/>
                    </a:cubicBezTo>
                    <a:cubicBezTo>
                      <a:pt x="3680" y="4912"/>
                      <a:pt x="4808" y="4113"/>
                      <a:pt x="5020" y="2625"/>
                    </a:cubicBezTo>
                    <a:cubicBezTo>
                      <a:pt x="5068" y="2309"/>
                      <a:pt x="5032" y="1981"/>
                      <a:pt x="4901" y="1683"/>
                    </a:cubicBezTo>
                    <a:cubicBezTo>
                      <a:pt x="4431" y="540"/>
                      <a:pt x="3475" y="0"/>
                      <a:pt x="2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18;p43">
                <a:extLst>
                  <a:ext uri="{FF2B5EF4-FFF2-40B4-BE49-F238E27FC236}">
                    <a16:creationId xmlns:a16="http://schemas.microsoft.com/office/drawing/2014/main" id="{D15E9F5F-C5A2-E6D4-5526-3011869CF92E}"/>
                  </a:ext>
                </a:extLst>
              </p:cNvPr>
              <p:cNvSpPr/>
              <p:nvPr/>
            </p:nvSpPr>
            <p:spPr>
              <a:xfrm>
                <a:off x="4360107" y="3273314"/>
                <a:ext cx="412010" cy="348378"/>
              </a:xfrm>
              <a:custGeom>
                <a:avLst/>
                <a:gdLst/>
                <a:ahLst/>
                <a:cxnLst/>
                <a:rect l="l" t="t" r="r" b="b"/>
                <a:pathLst>
                  <a:path w="4759" h="4024" extrusionOk="0">
                    <a:moveTo>
                      <a:pt x="22" y="976"/>
                    </a:moveTo>
                    <a:lnTo>
                      <a:pt x="22" y="976"/>
                    </a:lnTo>
                    <a:cubicBezTo>
                      <a:pt x="15" y="984"/>
                      <a:pt x="8" y="993"/>
                      <a:pt x="1" y="1001"/>
                    </a:cubicBezTo>
                    <a:cubicBezTo>
                      <a:pt x="10" y="995"/>
                      <a:pt x="16" y="986"/>
                      <a:pt x="22" y="976"/>
                    </a:cubicBezTo>
                    <a:close/>
                    <a:moveTo>
                      <a:pt x="1983" y="1"/>
                    </a:moveTo>
                    <a:cubicBezTo>
                      <a:pt x="1252" y="1"/>
                      <a:pt x="528" y="327"/>
                      <a:pt x="43" y="948"/>
                    </a:cubicBezTo>
                    <a:cubicBezTo>
                      <a:pt x="34" y="956"/>
                      <a:pt x="28" y="966"/>
                      <a:pt x="22" y="976"/>
                    </a:cubicBezTo>
                    <a:lnTo>
                      <a:pt x="22" y="976"/>
                    </a:lnTo>
                    <a:cubicBezTo>
                      <a:pt x="507" y="408"/>
                      <a:pt x="1197" y="111"/>
                      <a:pt x="1896" y="111"/>
                    </a:cubicBezTo>
                    <a:cubicBezTo>
                      <a:pt x="2425" y="111"/>
                      <a:pt x="2958" y="280"/>
                      <a:pt x="3411" y="632"/>
                    </a:cubicBezTo>
                    <a:cubicBezTo>
                      <a:pt x="4460" y="1448"/>
                      <a:pt x="4663" y="2957"/>
                      <a:pt x="3876" y="4024"/>
                    </a:cubicBezTo>
                    <a:cubicBezTo>
                      <a:pt x="3894" y="4006"/>
                      <a:pt x="3912" y="3994"/>
                      <a:pt x="3924" y="3970"/>
                    </a:cubicBezTo>
                    <a:cubicBezTo>
                      <a:pt x="4759" y="2897"/>
                      <a:pt x="4562" y="1353"/>
                      <a:pt x="3489" y="518"/>
                    </a:cubicBezTo>
                    <a:cubicBezTo>
                      <a:pt x="3040" y="169"/>
                      <a:pt x="2510" y="1"/>
                      <a:pt x="1983"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9;p43">
                <a:extLst>
                  <a:ext uri="{FF2B5EF4-FFF2-40B4-BE49-F238E27FC236}">
                    <a16:creationId xmlns:a16="http://schemas.microsoft.com/office/drawing/2014/main" id="{9B4191E4-09E5-5219-E828-5A6AE5FB17CA}"/>
                  </a:ext>
                </a:extLst>
              </p:cNvPr>
              <p:cNvSpPr/>
              <p:nvPr/>
            </p:nvSpPr>
            <p:spPr>
              <a:xfrm>
                <a:off x="4300803" y="3657274"/>
                <a:ext cx="104842" cy="116184"/>
              </a:xfrm>
              <a:custGeom>
                <a:avLst/>
                <a:gdLst/>
                <a:ahLst/>
                <a:cxnLst/>
                <a:rect l="l" t="t" r="r" b="b"/>
                <a:pathLst>
                  <a:path w="1211" h="1342" extrusionOk="0">
                    <a:moveTo>
                      <a:pt x="799" y="0"/>
                    </a:moveTo>
                    <a:lnTo>
                      <a:pt x="0" y="1020"/>
                    </a:lnTo>
                    <a:lnTo>
                      <a:pt x="412" y="1342"/>
                    </a:lnTo>
                    <a:lnTo>
                      <a:pt x="1211" y="322"/>
                    </a:lnTo>
                    <a:lnTo>
                      <a:pt x="7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p43">
                <a:extLst>
                  <a:ext uri="{FF2B5EF4-FFF2-40B4-BE49-F238E27FC236}">
                    <a16:creationId xmlns:a16="http://schemas.microsoft.com/office/drawing/2014/main" id="{DFBE8E42-F49F-3F17-CBA9-4196521293BC}"/>
                  </a:ext>
                </a:extLst>
              </p:cNvPr>
              <p:cNvSpPr/>
              <p:nvPr/>
            </p:nvSpPr>
            <p:spPr>
              <a:xfrm>
                <a:off x="4329200" y="3660391"/>
                <a:ext cx="76965" cy="74368"/>
              </a:xfrm>
              <a:custGeom>
                <a:avLst/>
                <a:gdLst/>
                <a:ahLst/>
                <a:cxnLst/>
                <a:rect l="l" t="t" r="r" b="b"/>
                <a:pathLst>
                  <a:path w="889" h="859" extrusionOk="0">
                    <a:moveTo>
                      <a:pt x="322" y="0"/>
                    </a:moveTo>
                    <a:lnTo>
                      <a:pt x="0" y="417"/>
                    </a:lnTo>
                    <a:lnTo>
                      <a:pt x="567" y="859"/>
                    </a:lnTo>
                    <a:lnTo>
                      <a:pt x="889" y="447"/>
                    </a:lnTo>
                    <a:lnTo>
                      <a:pt x="3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1;p43">
                <a:extLst>
                  <a:ext uri="{FF2B5EF4-FFF2-40B4-BE49-F238E27FC236}">
                    <a16:creationId xmlns:a16="http://schemas.microsoft.com/office/drawing/2014/main" id="{84B3FC15-15BE-17AA-23CA-860A7475FBB0}"/>
                  </a:ext>
                </a:extLst>
              </p:cNvPr>
              <p:cNvSpPr/>
              <p:nvPr/>
            </p:nvSpPr>
            <p:spPr>
              <a:xfrm>
                <a:off x="4311549" y="3730593"/>
                <a:ext cx="36708" cy="29522"/>
              </a:xfrm>
              <a:custGeom>
                <a:avLst/>
                <a:gdLst/>
                <a:ahLst/>
                <a:cxnLst/>
                <a:rect l="l" t="t" r="r" b="b"/>
                <a:pathLst>
                  <a:path w="424" h="341" extrusionOk="0">
                    <a:moveTo>
                      <a:pt x="12" y="1"/>
                    </a:moveTo>
                    <a:lnTo>
                      <a:pt x="0" y="19"/>
                    </a:lnTo>
                    <a:lnTo>
                      <a:pt x="412" y="341"/>
                    </a:lnTo>
                    <a:lnTo>
                      <a:pt x="424" y="323"/>
                    </a:lnTo>
                    <a:lnTo>
                      <a:pt x="12" y="1"/>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2;p43">
                <a:extLst>
                  <a:ext uri="{FF2B5EF4-FFF2-40B4-BE49-F238E27FC236}">
                    <a16:creationId xmlns:a16="http://schemas.microsoft.com/office/drawing/2014/main" id="{6E9007DE-608F-41EA-1686-ADDC74E6A907}"/>
                  </a:ext>
                </a:extLst>
              </p:cNvPr>
              <p:cNvSpPr/>
              <p:nvPr/>
            </p:nvSpPr>
            <p:spPr>
              <a:xfrm>
                <a:off x="4334308" y="3701687"/>
                <a:ext cx="36794" cy="29436"/>
              </a:xfrm>
              <a:custGeom>
                <a:avLst/>
                <a:gdLst/>
                <a:ahLst/>
                <a:cxnLst/>
                <a:rect l="l" t="t" r="r" b="b"/>
                <a:pathLst>
                  <a:path w="425" h="340" extrusionOk="0">
                    <a:moveTo>
                      <a:pt x="13" y="0"/>
                    </a:moveTo>
                    <a:lnTo>
                      <a:pt x="1" y="18"/>
                    </a:lnTo>
                    <a:lnTo>
                      <a:pt x="412" y="340"/>
                    </a:lnTo>
                    <a:lnTo>
                      <a:pt x="424" y="322"/>
                    </a:lnTo>
                    <a:lnTo>
                      <a:pt x="13" y="0"/>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3;p43">
                <a:extLst>
                  <a:ext uri="{FF2B5EF4-FFF2-40B4-BE49-F238E27FC236}">
                    <a16:creationId xmlns:a16="http://schemas.microsoft.com/office/drawing/2014/main" id="{C13F3038-DCE8-FA05-E40F-DA2F77C7C7E8}"/>
                  </a:ext>
                </a:extLst>
              </p:cNvPr>
              <p:cNvSpPr/>
              <p:nvPr/>
            </p:nvSpPr>
            <p:spPr>
              <a:xfrm>
                <a:off x="4083500" y="3724889"/>
                <a:ext cx="273664" cy="320760"/>
              </a:xfrm>
              <a:custGeom>
                <a:avLst/>
                <a:gdLst/>
                <a:ahLst/>
                <a:cxnLst/>
                <a:rect l="l" t="t" r="r" b="b"/>
                <a:pathLst>
                  <a:path w="3161" h="3705" extrusionOk="0">
                    <a:moveTo>
                      <a:pt x="2528" y="0"/>
                    </a:moveTo>
                    <a:lnTo>
                      <a:pt x="143" y="3053"/>
                    </a:lnTo>
                    <a:cubicBezTo>
                      <a:pt x="0" y="3232"/>
                      <a:pt x="30" y="3488"/>
                      <a:pt x="209" y="3619"/>
                    </a:cubicBezTo>
                    <a:cubicBezTo>
                      <a:pt x="284" y="3677"/>
                      <a:pt x="373" y="3705"/>
                      <a:pt x="460" y="3705"/>
                    </a:cubicBezTo>
                    <a:cubicBezTo>
                      <a:pt x="581" y="3705"/>
                      <a:pt x="699" y="3651"/>
                      <a:pt x="775" y="3548"/>
                    </a:cubicBezTo>
                    <a:lnTo>
                      <a:pt x="3160" y="489"/>
                    </a:lnTo>
                    <a:lnTo>
                      <a:pt x="2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4;p43">
                <a:extLst>
                  <a:ext uri="{FF2B5EF4-FFF2-40B4-BE49-F238E27FC236}">
                    <a16:creationId xmlns:a16="http://schemas.microsoft.com/office/drawing/2014/main" id="{DD005263-B722-1CDF-608F-45060C5AA54F}"/>
                  </a:ext>
                </a:extLst>
              </p:cNvPr>
              <p:cNvSpPr/>
              <p:nvPr/>
            </p:nvSpPr>
            <p:spPr>
              <a:xfrm>
                <a:off x="4238296" y="3226650"/>
                <a:ext cx="586979" cy="519363"/>
              </a:xfrm>
              <a:custGeom>
                <a:avLst/>
                <a:gdLst/>
                <a:ahLst/>
                <a:cxnLst/>
                <a:rect l="l" t="t" r="r" b="b"/>
                <a:pathLst>
                  <a:path w="6780" h="5999" extrusionOk="0">
                    <a:moveTo>
                      <a:pt x="3394" y="543"/>
                    </a:moveTo>
                    <a:cubicBezTo>
                      <a:pt x="3922" y="543"/>
                      <a:pt x="4453" y="711"/>
                      <a:pt x="4902" y="1057"/>
                    </a:cubicBezTo>
                    <a:cubicBezTo>
                      <a:pt x="5975" y="1892"/>
                      <a:pt x="6160" y="3436"/>
                      <a:pt x="5331" y="4509"/>
                    </a:cubicBezTo>
                    <a:cubicBezTo>
                      <a:pt x="4843" y="5133"/>
                      <a:pt x="4117" y="5458"/>
                      <a:pt x="3386" y="5458"/>
                    </a:cubicBezTo>
                    <a:cubicBezTo>
                      <a:pt x="2858" y="5458"/>
                      <a:pt x="2326" y="5288"/>
                      <a:pt x="1879" y="4939"/>
                    </a:cubicBezTo>
                    <a:cubicBezTo>
                      <a:pt x="806" y="4104"/>
                      <a:pt x="621" y="2566"/>
                      <a:pt x="1450" y="1493"/>
                    </a:cubicBezTo>
                    <a:cubicBezTo>
                      <a:pt x="1935" y="868"/>
                      <a:pt x="2661" y="543"/>
                      <a:pt x="3394" y="543"/>
                    </a:cubicBezTo>
                    <a:close/>
                    <a:moveTo>
                      <a:pt x="3392" y="1"/>
                    </a:moveTo>
                    <a:cubicBezTo>
                      <a:pt x="2498" y="1"/>
                      <a:pt x="1615" y="398"/>
                      <a:pt x="1026" y="1153"/>
                    </a:cubicBezTo>
                    <a:cubicBezTo>
                      <a:pt x="1" y="2464"/>
                      <a:pt x="239" y="4354"/>
                      <a:pt x="1545" y="5368"/>
                    </a:cubicBezTo>
                    <a:cubicBezTo>
                      <a:pt x="2092" y="5792"/>
                      <a:pt x="2741" y="5998"/>
                      <a:pt x="3386" y="5998"/>
                    </a:cubicBezTo>
                    <a:cubicBezTo>
                      <a:pt x="4280" y="5998"/>
                      <a:pt x="5165" y="5602"/>
                      <a:pt x="5754" y="4843"/>
                    </a:cubicBezTo>
                    <a:cubicBezTo>
                      <a:pt x="6780" y="3537"/>
                      <a:pt x="6541" y="1654"/>
                      <a:pt x="5235" y="634"/>
                    </a:cubicBezTo>
                    <a:cubicBezTo>
                      <a:pt x="4686" y="207"/>
                      <a:pt x="4036" y="1"/>
                      <a:pt x="3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6" name="Google Shape;543;p38">
            <a:extLst>
              <a:ext uri="{FF2B5EF4-FFF2-40B4-BE49-F238E27FC236}">
                <a16:creationId xmlns:a16="http://schemas.microsoft.com/office/drawing/2014/main" id="{663A7610-751E-61CD-B9EC-9BDA6BA93A44}"/>
              </a:ext>
            </a:extLst>
          </p:cNvPr>
          <p:cNvGrpSpPr/>
          <p:nvPr/>
        </p:nvGrpSpPr>
        <p:grpSpPr>
          <a:xfrm>
            <a:off x="7847831" y="967348"/>
            <a:ext cx="664633" cy="664286"/>
            <a:chOff x="6212418" y="1482331"/>
            <a:chExt cx="627249" cy="626921"/>
          </a:xfrm>
        </p:grpSpPr>
        <p:sp>
          <p:nvSpPr>
            <p:cNvPr id="1037" name="Google Shape;544;p38">
              <a:extLst>
                <a:ext uri="{FF2B5EF4-FFF2-40B4-BE49-F238E27FC236}">
                  <a16:creationId xmlns:a16="http://schemas.microsoft.com/office/drawing/2014/main" id="{B9657BE2-6CB6-9A21-B7D7-58B055BEC108}"/>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545;p38">
              <a:extLst>
                <a:ext uri="{FF2B5EF4-FFF2-40B4-BE49-F238E27FC236}">
                  <a16:creationId xmlns:a16="http://schemas.microsoft.com/office/drawing/2014/main" id="{58D58918-8C3E-B073-F3C9-4979E3891EFB}"/>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335366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36"/>
          <p:cNvGrpSpPr/>
          <p:nvPr/>
        </p:nvGrpSpPr>
        <p:grpSpPr>
          <a:xfrm>
            <a:off x="7056977" y="1348603"/>
            <a:ext cx="1371920" cy="3911747"/>
            <a:chOff x="7056977" y="1297778"/>
            <a:chExt cx="1371920" cy="3911747"/>
          </a:xfrm>
        </p:grpSpPr>
        <p:sp>
          <p:nvSpPr>
            <p:cNvPr id="429" name="Google Shape;429;p36"/>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4360573" y="1133739"/>
            <a:ext cx="2393337" cy="3200906"/>
            <a:chOff x="4131973" y="839454"/>
            <a:chExt cx="2393337" cy="3200906"/>
          </a:xfrm>
        </p:grpSpPr>
        <p:grpSp>
          <p:nvGrpSpPr>
            <p:cNvPr id="464" name="Google Shape;464;p36"/>
            <p:cNvGrpSpPr/>
            <p:nvPr/>
          </p:nvGrpSpPr>
          <p:grpSpPr>
            <a:xfrm>
              <a:off x="5860677" y="2239605"/>
              <a:ext cx="664633" cy="664286"/>
              <a:chOff x="6212418" y="1482331"/>
              <a:chExt cx="627249" cy="626921"/>
            </a:xfrm>
          </p:grpSpPr>
          <p:sp>
            <p:nvSpPr>
              <p:cNvPr id="465" name="Google Shape;465;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131973" y="839454"/>
              <a:ext cx="845522" cy="916625"/>
              <a:chOff x="7511392" y="307000"/>
              <a:chExt cx="863570" cy="936192"/>
            </a:xfrm>
          </p:grpSpPr>
          <p:sp>
            <p:nvSpPr>
              <p:cNvPr id="468" name="Google Shape;468;p36"/>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p:cNvGrpSpPr/>
            <p:nvPr/>
          </p:nvGrpSpPr>
          <p:grpSpPr>
            <a:xfrm rot="6978379">
              <a:off x="5218238" y="3263091"/>
              <a:ext cx="664657" cy="664310"/>
              <a:chOff x="6212418" y="1482331"/>
              <a:chExt cx="627249" cy="626921"/>
            </a:xfrm>
          </p:grpSpPr>
          <p:sp>
            <p:nvSpPr>
              <p:cNvPr id="471" name="Google Shape;471;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3" name="Google Shape;473;p36"/>
          <p:cNvSpPr txBox="1">
            <a:spLocks noGrp="1"/>
          </p:cNvSpPr>
          <p:nvPr>
            <p:ph type="subTitle" idx="1"/>
          </p:nvPr>
        </p:nvSpPr>
        <p:spPr>
          <a:xfrm>
            <a:off x="715200" y="3236974"/>
            <a:ext cx="4416086" cy="1053316"/>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dirty="0"/>
              <a:t>La era digital ha traído consigo ciertos problemas, entre ellos, la basura electrónica.</a:t>
            </a:r>
            <a:endParaRPr dirty="0"/>
          </a:p>
        </p:txBody>
      </p:sp>
      <p:sp>
        <p:nvSpPr>
          <p:cNvPr id="474" name="Google Shape;474;p36"/>
          <p:cNvSpPr txBox="1">
            <a:spLocks noGrp="1"/>
          </p:cNvSpPr>
          <p:nvPr>
            <p:ph type="title"/>
          </p:nvPr>
        </p:nvSpPr>
        <p:spPr>
          <a:xfrm>
            <a:off x="715100" y="1769550"/>
            <a:ext cx="5141700" cy="11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 INTRODUCCIÓN</a:t>
            </a:r>
            <a:endParaRPr/>
          </a:p>
        </p:txBody>
      </p:sp>
      <p:cxnSp>
        <p:nvCxnSpPr>
          <p:cNvPr id="475" name="Google Shape;475;p36"/>
          <p:cNvCxnSpPr/>
          <p:nvPr/>
        </p:nvCxnSpPr>
        <p:spPr>
          <a:xfrm>
            <a:off x="791302" y="3160778"/>
            <a:ext cx="4829400" cy="0"/>
          </a:xfrm>
          <a:prstGeom prst="straightConnector1">
            <a:avLst/>
          </a:prstGeom>
          <a:noFill/>
          <a:ln w="9525" cap="rnd" cmpd="sng">
            <a:solidFill>
              <a:schemeClr val="dk1"/>
            </a:solidFill>
            <a:prstDash val="solid"/>
            <a:round/>
            <a:headEnd type="none" w="med" len="med"/>
            <a:tailEnd type="none" w="med" len="med"/>
          </a:ln>
        </p:spPr>
      </p:cxn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5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¿QUÉ ES LA BASURA ELECTRÓNICA?</a:t>
            </a:r>
            <a:endParaRPr dirty="0"/>
          </a:p>
        </p:txBody>
      </p:sp>
      <p:sp>
        <p:nvSpPr>
          <p:cNvPr id="1424" name="Google Shape;1424;p57"/>
          <p:cNvSpPr txBox="1">
            <a:spLocks noGrp="1"/>
          </p:cNvSpPr>
          <p:nvPr>
            <p:ph type="body" idx="1"/>
          </p:nvPr>
        </p:nvSpPr>
        <p:spPr>
          <a:xfrm>
            <a:off x="939903" y="1209698"/>
            <a:ext cx="4858200" cy="145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También conocida como e-</a:t>
            </a:r>
            <a:r>
              <a:rPr lang="es-ES" dirty="0" err="1"/>
              <a:t>waste</a:t>
            </a:r>
            <a:r>
              <a:rPr lang="es-ES" dirty="0"/>
              <a:t>:</a:t>
            </a:r>
            <a:endParaRPr dirty="0">
              <a:solidFill>
                <a:schemeClr val="dk1"/>
              </a:solidFill>
            </a:endParaRPr>
          </a:p>
          <a:p>
            <a:pPr marL="457200" lvl="0" indent="-317500" algn="l" rtl="0">
              <a:spcBef>
                <a:spcPts val="1000"/>
              </a:spcBef>
              <a:spcAft>
                <a:spcPts val="0"/>
              </a:spcAft>
              <a:buClr>
                <a:schemeClr val="dk1"/>
              </a:buClr>
              <a:buSzPts val="1400"/>
              <a:buFont typeface="Archivo"/>
              <a:buChar char="■"/>
            </a:pPr>
            <a:r>
              <a:rPr lang="es-ES" dirty="0">
                <a:solidFill>
                  <a:schemeClr val="dk1"/>
                </a:solidFill>
              </a:rPr>
              <a:t>Dispositivos electrónicos desechados</a:t>
            </a:r>
            <a:endParaRPr dirty="0">
              <a:solidFill>
                <a:schemeClr val="dk1"/>
              </a:solidFill>
            </a:endParaRPr>
          </a:p>
          <a:p>
            <a:pPr marL="457200" lvl="0" indent="-317500" algn="l" rtl="0">
              <a:spcBef>
                <a:spcPts val="0"/>
              </a:spcBef>
              <a:spcAft>
                <a:spcPts val="0"/>
              </a:spcAft>
              <a:buClr>
                <a:schemeClr val="dk1"/>
              </a:buClr>
              <a:buSzPts val="1400"/>
              <a:buFont typeface="Archivo"/>
              <a:buChar char="■"/>
            </a:pPr>
            <a:r>
              <a:rPr lang="en" dirty="0" err="1">
                <a:solidFill>
                  <a:schemeClr val="dk1"/>
                </a:solidFill>
              </a:rPr>
              <a:t>Materiales</a:t>
            </a:r>
            <a:r>
              <a:rPr lang="en" dirty="0">
                <a:solidFill>
                  <a:schemeClr val="dk1"/>
                </a:solidFill>
              </a:rPr>
              <a:t> </a:t>
            </a:r>
            <a:r>
              <a:rPr lang="en" dirty="0" err="1">
                <a:solidFill>
                  <a:schemeClr val="dk1"/>
                </a:solidFill>
              </a:rPr>
              <a:t>tóxicos</a:t>
            </a:r>
            <a:endParaRPr lang="en" dirty="0">
              <a:solidFill>
                <a:schemeClr val="dk1"/>
              </a:solidFill>
            </a:endParaRPr>
          </a:p>
          <a:p>
            <a:pPr marL="457200" lvl="0" indent="-317500" algn="l" rtl="0">
              <a:spcBef>
                <a:spcPts val="0"/>
              </a:spcBef>
              <a:spcAft>
                <a:spcPts val="0"/>
              </a:spcAft>
              <a:buClr>
                <a:schemeClr val="dk1"/>
              </a:buClr>
              <a:buSzPts val="1400"/>
              <a:buFont typeface="Archivo"/>
              <a:buChar char="■"/>
            </a:pPr>
            <a:r>
              <a:rPr lang="es-ES" dirty="0">
                <a:solidFill>
                  <a:schemeClr val="dk1"/>
                </a:solidFill>
              </a:rPr>
              <a:t>Peligro para el medio ambiente</a:t>
            </a:r>
            <a:endParaRPr dirty="0">
              <a:solidFill>
                <a:schemeClr val="dk1"/>
              </a:solidFill>
            </a:endParaRPr>
          </a:p>
        </p:txBody>
      </p:sp>
      <p:grpSp>
        <p:nvGrpSpPr>
          <p:cNvPr id="1425" name="Google Shape;1425;p57"/>
          <p:cNvGrpSpPr/>
          <p:nvPr/>
        </p:nvGrpSpPr>
        <p:grpSpPr>
          <a:xfrm rot="1850313">
            <a:off x="352112" y="1006459"/>
            <a:ext cx="616739" cy="668603"/>
            <a:chOff x="7511392" y="307000"/>
            <a:chExt cx="863570" cy="936192"/>
          </a:xfrm>
        </p:grpSpPr>
        <p:sp>
          <p:nvSpPr>
            <p:cNvPr id="1426" name="Google Shape;1426;p57"/>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7"/>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57"/>
          <p:cNvGrpSpPr/>
          <p:nvPr/>
        </p:nvGrpSpPr>
        <p:grpSpPr>
          <a:xfrm rot="6978264">
            <a:off x="7865427" y="119318"/>
            <a:ext cx="820120" cy="819692"/>
            <a:chOff x="6212418" y="1482331"/>
            <a:chExt cx="627249" cy="626921"/>
          </a:xfrm>
        </p:grpSpPr>
        <p:sp>
          <p:nvSpPr>
            <p:cNvPr id="1429" name="Google Shape;1429;p5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57"/>
          <p:cNvGrpSpPr/>
          <p:nvPr/>
        </p:nvGrpSpPr>
        <p:grpSpPr>
          <a:xfrm>
            <a:off x="6555567" y="1360292"/>
            <a:ext cx="2355944" cy="3911747"/>
            <a:chOff x="6072953" y="1348603"/>
            <a:chExt cx="2355944" cy="3911747"/>
          </a:xfrm>
        </p:grpSpPr>
        <p:grpSp>
          <p:nvGrpSpPr>
            <p:cNvPr id="1432" name="Google Shape;1432;p57"/>
            <p:cNvGrpSpPr/>
            <p:nvPr/>
          </p:nvGrpSpPr>
          <p:grpSpPr>
            <a:xfrm>
              <a:off x="6292927" y="1762715"/>
              <a:ext cx="664633" cy="664286"/>
              <a:chOff x="6212418" y="1482331"/>
              <a:chExt cx="627249" cy="626921"/>
            </a:xfrm>
          </p:grpSpPr>
          <p:sp>
            <p:nvSpPr>
              <p:cNvPr id="1433" name="Google Shape;1433;p5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7"/>
            <p:cNvGrpSpPr/>
            <p:nvPr/>
          </p:nvGrpSpPr>
          <p:grpSpPr>
            <a:xfrm>
              <a:off x="7056977" y="1348603"/>
              <a:ext cx="1371920" cy="3911747"/>
              <a:chOff x="7056977" y="1297778"/>
              <a:chExt cx="1371920" cy="3911747"/>
            </a:xfrm>
          </p:grpSpPr>
          <p:sp>
            <p:nvSpPr>
              <p:cNvPr id="1436" name="Google Shape;1436;p57"/>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7"/>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7"/>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7"/>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7"/>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7"/>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noFill/>
              <a:ln w="5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7"/>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7"/>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7"/>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7"/>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7"/>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7"/>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7"/>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7"/>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7"/>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7"/>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57"/>
            <p:cNvGrpSpPr/>
            <p:nvPr/>
          </p:nvGrpSpPr>
          <p:grpSpPr>
            <a:xfrm rot="5576248">
              <a:off x="6089373" y="2803243"/>
              <a:ext cx="664628" cy="664281"/>
              <a:chOff x="6212418" y="1482331"/>
              <a:chExt cx="627249" cy="626921"/>
            </a:xfrm>
          </p:grpSpPr>
          <p:sp>
            <p:nvSpPr>
              <p:cNvPr id="1471" name="Google Shape;1471;p5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A detailed and realistic scene showing electronic waste (e-waste). Piles of discarded electronic devices such as old smartphones, broken laptops, outdated computer monitors, tangled cables, and circuit boards. The setting is an open landfill under a cloudy sky, with damaged electronics scattered across the ground. Some devices are partially dismantled, revealing internal components like wires and chips. A few warning signs about toxic materials are visible nearby. The overall mood is somber and highlights the environmental impact of electronic waste.">
            <a:extLst>
              <a:ext uri="{FF2B5EF4-FFF2-40B4-BE49-F238E27FC236}">
                <a16:creationId xmlns:a16="http://schemas.microsoft.com/office/drawing/2014/main" id="{A0AB4FCA-AA91-8D83-5E97-D517277DAFB0}"/>
              </a:ext>
            </a:extLst>
          </p:cNvPr>
          <p:cNvSpPr>
            <a:spLocks noChangeAspect="1" noChangeArrowheads="1"/>
          </p:cNvSpPr>
          <p:nvPr/>
        </p:nvSpPr>
        <p:spPr bwMode="auto">
          <a:xfrm>
            <a:off x="4419600" y="2419350"/>
            <a:ext cx="1399638" cy="13996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descr="Imagen que contiene llenado, tabla, montón, cubierto&#10;&#10;El contenido generado por IA puede ser incorrecto.">
            <a:extLst>
              <a:ext uri="{FF2B5EF4-FFF2-40B4-BE49-F238E27FC236}">
                <a16:creationId xmlns:a16="http://schemas.microsoft.com/office/drawing/2014/main" id="{E1532969-0D80-9DF9-7BAD-A1417D709DC3}"/>
              </a:ext>
            </a:extLst>
          </p:cNvPr>
          <p:cNvPicPr>
            <a:picLocks noChangeAspect="1"/>
          </p:cNvPicPr>
          <p:nvPr/>
        </p:nvPicPr>
        <p:blipFill>
          <a:blip r:embed="rId3"/>
          <a:stretch>
            <a:fillRect/>
          </a:stretch>
        </p:blipFill>
        <p:spPr>
          <a:xfrm>
            <a:off x="1363882" y="2400824"/>
            <a:ext cx="2141895" cy="2141895"/>
          </a:xfrm>
          <a:prstGeom prst="rect">
            <a:avLst/>
          </a:prstGeom>
          <a:ln>
            <a:noFill/>
          </a:ln>
          <a:effectLst>
            <a:softEdge rad="112500"/>
          </a:effectLst>
        </p:spPr>
      </p:pic>
      <p:pic>
        <p:nvPicPr>
          <p:cNvPr id="14" name="Imagen 13" descr="Un grupo de libros en una mesa&#10;&#10;El contenido generado por IA puede ser incorrecto.">
            <a:extLst>
              <a:ext uri="{FF2B5EF4-FFF2-40B4-BE49-F238E27FC236}">
                <a16:creationId xmlns:a16="http://schemas.microsoft.com/office/drawing/2014/main" id="{78D158FF-E9B4-5FCF-9969-654E82EC0160}"/>
              </a:ext>
            </a:extLst>
          </p:cNvPr>
          <p:cNvPicPr>
            <a:picLocks noChangeAspect="1"/>
          </p:cNvPicPr>
          <p:nvPr/>
        </p:nvPicPr>
        <p:blipFill>
          <a:blip r:embed="rId4"/>
          <a:stretch>
            <a:fillRect/>
          </a:stretch>
        </p:blipFill>
        <p:spPr>
          <a:xfrm>
            <a:off x="4153677" y="2419350"/>
            <a:ext cx="2039616" cy="203961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2">
          <a:extLst>
            <a:ext uri="{FF2B5EF4-FFF2-40B4-BE49-F238E27FC236}">
              <a16:creationId xmlns:a16="http://schemas.microsoft.com/office/drawing/2014/main" id="{D47ABCF8-18B6-552F-EDA9-874B91A3D497}"/>
            </a:ext>
          </a:extLst>
        </p:cNvPr>
        <p:cNvGrpSpPr/>
        <p:nvPr/>
      </p:nvGrpSpPr>
      <p:grpSpPr>
        <a:xfrm>
          <a:off x="0" y="0"/>
          <a:ext cx="0" cy="0"/>
          <a:chOff x="0" y="0"/>
          <a:chExt cx="0" cy="0"/>
        </a:xfrm>
      </p:grpSpPr>
      <p:grpSp>
        <p:nvGrpSpPr>
          <p:cNvPr id="543" name="Google Shape;543;p38">
            <a:extLst>
              <a:ext uri="{FF2B5EF4-FFF2-40B4-BE49-F238E27FC236}">
                <a16:creationId xmlns:a16="http://schemas.microsoft.com/office/drawing/2014/main" id="{C75F3362-F814-939B-638F-C84B0E9794A0}"/>
              </a:ext>
            </a:extLst>
          </p:cNvPr>
          <p:cNvGrpSpPr/>
          <p:nvPr/>
        </p:nvGrpSpPr>
        <p:grpSpPr>
          <a:xfrm>
            <a:off x="7973552" y="1909977"/>
            <a:ext cx="664633" cy="664286"/>
            <a:chOff x="6212418" y="1482331"/>
            <a:chExt cx="627249" cy="626921"/>
          </a:xfrm>
        </p:grpSpPr>
        <p:sp>
          <p:nvSpPr>
            <p:cNvPr id="544" name="Google Shape;544;p38">
              <a:extLst>
                <a:ext uri="{FF2B5EF4-FFF2-40B4-BE49-F238E27FC236}">
                  <a16:creationId xmlns:a16="http://schemas.microsoft.com/office/drawing/2014/main" id="{42CC0EDA-D1DA-BE5B-9F6E-26BF6E981C44}"/>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a:extLst>
                <a:ext uri="{FF2B5EF4-FFF2-40B4-BE49-F238E27FC236}">
                  <a16:creationId xmlns:a16="http://schemas.microsoft.com/office/drawing/2014/main" id="{47B0A77C-0774-AAA0-44C6-C8AE2D3836E1}"/>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a:extLst>
              <a:ext uri="{FF2B5EF4-FFF2-40B4-BE49-F238E27FC236}">
                <a16:creationId xmlns:a16="http://schemas.microsoft.com/office/drawing/2014/main" id="{E3B731CE-F4EE-E573-74DB-24E1523223C8}"/>
              </a:ext>
            </a:extLst>
          </p:cNvPr>
          <p:cNvGrpSpPr/>
          <p:nvPr/>
        </p:nvGrpSpPr>
        <p:grpSpPr>
          <a:xfrm rot="6978379">
            <a:off x="1033113" y="3719801"/>
            <a:ext cx="664657" cy="664310"/>
            <a:chOff x="6212418" y="1482331"/>
            <a:chExt cx="627249" cy="626921"/>
          </a:xfrm>
        </p:grpSpPr>
        <p:sp>
          <p:nvSpPr>
            <p:cNvPr id="547" name="Google Shape;547;p38">
              <a:extLst>
                <a:ext uri="{FF2B5EF4-FFF2-40B4-BE49-F238E27FC236}">
                  <a16:creationId xmlns:a16="http://schemas.microsoft.com/office/drawing/2014/main" id="{67C58790-218A-E6D3-AF6F-6E5F2B81171B}"/>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a:extLst>
                <a:ext uri="{FF2B5EF4-FFF2-40B4-BE49-F238E27FC236}">
                  <a16:creationId xmlns:a16="http://schemas.microsoft.com/office/drawing/2014/main" id="{FB3BCA5F-47CB-A4EE-3460-1459033A2212}"/>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a:extLst>
              <a:ext uri="{FF2B5EF4-FFF2-40B4-BE49-F238E27FC236}">
                <a16:creationId xmlns:a16="http://schemas.microsoft.com/office/drawing/2014/main" id="{41CB35EA-5D17-9E7A-BC4F-95C6D8B948C2}"/>
              </a:ext>
            </a:extLst>
          </p:cNvPr>
          <p:cNvGrpSpPr/>
          <p:nvPr/>
        </p:nvGrpSpPr>
        <p:grpSpPr>
          <a:xfrm>
            <a:off x="715099" y="1369529"/>
            <a:ext cx="1721388" cy="1386135"/>
            <a:chOff x="715099" y="1369529"/>
            <a:chExt cx="1721388" cy="1386135"/>
          </a:xfrm>
        </p:grpSpPr>
        <p:sp>
          <p:nvSpPr>
            <p:cNvPr id="550" name="Google Shape;550;p38">
              <a:extLst>
                <a:ext uri="{FF2B5EF4-FFF2-40B4-BE49-F238E27FC236}">
                  <a16:creationId xmlns:a16="http://schemas.microsoft.com/office/drawing/2014/main" id="{EEC0E571-3D89-D181-B3AC-8BC08850DCAC}"/>
                </a:ext>
              </a:extLst>
            </p:cNvPr>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a:extLst>
                <a:ext uri="{FF2B5EF4-FFF2-40B4-BE49-F238E27FC236}">
                  <a16:creationId xmlns:a16="http://schemas.microsoft.com/office/drawing/2014/main" id="{A13E2524-525F-0D26-C532-2717F4AC88CE}"/>
                </a:ext>
              </a:extLst>
            </p:cNvPr>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a:extLst>
                <a:ext uri="{FF2B5EF4-FFF2-40B4-BE49-F238E27FC236}">
                  <a16:creationId xmlns:a16="http://schemas.microsoft.com/office/drawing/2014/main" id="{50321BD4-769B-763A-0C67-C2AD641169E8}"/>
                </a:ext>
              </a:extLst>
            </p:cNvPr>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a:extLst>
                <a:ext uri="{FF2B5EF4-FFF2-40B4-BE49-F238E27FC236}">
                  <a16:creationId xmlns:a16="http://schemas.microsoft.com/office/drawing/2014/main" id="{F8F5C63A-B933-EABD-48C1-D4B6002C0353}"/>
                </a:ext>
              </a:extLst>
            </p:cNvPr>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a:extLst>
                <a:ext uri="{FF2B5EF4-FFF2-40B4-BE49-F238E27FC236}">
                  <a16:creationId xmlns:a16="http://schemas.microsoft.com/office/drawing/2014/main" id="{1AD61D8A-255C-7E9B-04D0-17D22CAD7690}"/>
                </a:ext>
              </a:extLst>
            </p:cNvPr>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a:extLst>
                <a:ext uri="{FF2B5EF4-FFF2-40B4-BE49-F238E27FC236}">
                  <a16:creationId xmlns:a16="http://schemas.microsoft.com/office/drawing/2014/main" id="{ADB9D78E-404C-B556-7A27-C9129B9DB71E}"/>
                </a:ext>
              </a:extLst>
            </p:cNvPr>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a:extLst>
                <a:ext uri="{FF2B5EF4-FFF2-40B4-BE49-F238E27FC236}">
                  <a16:creationId xmlns:a16="http://schemas.microsoft.com/office/drawing/2014/main" id="{9231DACF-F955-FBF8-AD87-55F478B83756}"/>
                </a:ext>
              </a:extLst>
            </p:cNvPr>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a:extLst>
                <a:ext uri="{FF2B5EF4-FFF2-40B4-BE49-F238E27FC236}">
                  <a16:creationId xmlns:a16="http://schemas.microsoft.com/office/drawing/2014/main" id="{5A298FFB-D54D-2BBF-ED4A-4DD676C288FF}"/>
                </a:ext>
              </a:extLst>
            </p:cNvPr>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a:extLst>
                <a:ext uri="{FF2B5EF4-FFF2-40B4-BE49-F238E27FC236}">
                  <a16:creationId xmlns:a16="http://schemas.microsoft.com/office/drawing/2014/main" id="{24AA914E-E98F-DF0A-6CDB-DC729431DB9C}"/>
                </a:ext>
              </a:extLst>
            </p:cNvPr>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a:extLst>
                <a:ext uri="{FF2B5EF4-FFF2-40B4-BE49-F238E27FC236}">
                  <a16:creationId xmlns:a16="http://schemas.microsoft.com/office/drawing/2014/main" id="{88582AAA-1CFC-D595-16CA-C33B8A9B8BAD}"/>
                </a:ext>
              </a:extLst>
            </p:cNvPr>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a:extLst>
                <a:ext uri="{FF2B5EF4-FFF2-40B4-BE49-F238E27FC236}">
                  <a16:creationId xmlns:a16="http://schemas.microsoft.com/office/drawing/2014/main" id="{80DD71FA-BAC2-EC18-094A-22ED0A6AC523}"/>
                </a:ext>
              </a:extLst>
            </p:cNvPr>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a:extLst>
                <a:ext uri="{FF2B5EF4-FFF2-40B4-BE49-F238E27FC236}">
                  <a16:creationId xmlns:a16="http://schemas.microsoft.com/office/drawing/2014/main" id="{5568FB81-9BCD-BC6A-9087-D0792FAFEBAB}"/>
                </a:ext>
              </a:extLst>
            </p:cNvPr>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a:extLst>
                <a:ext uri="{FF2B5EF4-FFF2-40B4-BE49-F238E27FC236}">
                  <a16:creationId xmlns:a16="http://schemas.microsoft.com/office/drawing/2014/main" id="{41ADBF82-A771-F3DD-C586-6B854B9091E9}"/>
                </a:ext>
              </a:extLst>
            </p:cNvPr>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a:extLst>
                <a:ext uri="{FF2B5EF4-FFF2-40B4-BE49-F238E27FC236}">
                  <a16:creationId xmlns:a16="http://schemas.microsoft.com/office/drawing/2014/main" id="{A76DC2AA-111D-7F48-15B5-8511CD21142F}"/>
                </a:ext>
              </a:extLst>
            </p:cNvPr>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a:extLst>
                <a:ext uri="{FF2B5EF4-FFF2-40B4-BE49-F238E27FC236}">
                  <a16:creationId xmlns:a16="http://schemas.microsoft.com/office/drawing/2014/main" id="{1AF14B2C-585C-3042-BFF8-47496E71F733}"/>
                </a:ext>
              </a:extLst>
            </p:cNvPr>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a:extLst>
                <a:ext uri="{FF2B5EF4-FFF2-40B4-BE49-F238E27FC236}">
                  <a16:creationId xmlns:a16="http://schemas.microsoft.com/office/drawing/2014/main" id="{A767D768-3C1E-DC1C-D1D6-A01BAA20DBA7}"/>
                </a:ext>
              </a:extLst>
            </p:cNvPr>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a:extLst>
                <a:ext uri="{FF2B5EF4-FFF2-40B4-BE49-F238E27FC236}">
                  <a16:creationId xmlns:a16="http://schemas.microsoft.com/office/drawing/2014/main" id="{25B4CE66-7615-DACF-95E1-926AEE65FCFF}"/>
                </a:ext>
              </a:extLst>
            </p:cNvPr>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a:extLst>
                <a:ext uri="{FF2B5EF4-FFF2-40B4-BE49-F238E27FC236}">
                  <a16:creationId xmlns:a16="http://schemas.microsoft.com/office/drawing/2014/main" id="{5CCA9D4A-A0DC-0682-88EC-985314402C16}"/>
                </a:ext>
              </a:extLst>
            </p:cNvPr>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a:extLst>
                <a:ext uri="{FF2B5EF4-FFF2-40B4-BE49-F238E27FC236}">
                  <a16:creationId xmlns:a16="http://schemas.microsoft.com/office/drawing/2014/main" id="{D9DEE933-ADAE-73B0-9736-662B209D3F15}"/>
                </a:ext>
              </a:extLst>
            </p:cNvPr>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a:extLst>
                <a:ext uri="{FF2B5EF4-FFF2-40B4-BE49-F238E27FC236}">
                  <a16:creationId xmlns:a16="http://schemas.microsoft.com/office/drawing/2014/main" id="{7E608E6A-6FA7-5E82-C773-39070CDF678D}"/>
                </a:ext>
              </a:extLst>
            </p:cNvPr>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a:extLst>
                <a:ext uri="{FF2B5EF4-FFF2-40B4-BE49-F238E27FC236}">
                  <a16:creationId xmlns:a16="http://schemas.microsoft.com/office/drawing/2014/main" id="{C1470663-A11D-AE0A-7D8D-6A8FF8365001}"/>
                </a:ext>
              </a:extLst>
            </p:cNvPr>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a:extLst>
                <a:ext uri="{FF2B5EF4-FFF2-40B4-BE49-F238E27FC236}">
                  <a16:creationId xmlns:a16="http://schemas.microsoft.com/office/drawing/2014/main" id="{01AB5378-B14F-99CA-895A-B476869EECE5}"/>
                </a:ext>
              </a:extLst>
            </p:cNvPr>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a:extLst>
                <a:ext uri="{FF2B5EF4-FFF2-40B4-BE49-F238E27FC236}">
                  <a16:creationId xmlns:a16="http://schemas.microsoft.com/office/drawing/2014/main" id="{9C7C58CA-7451-4E60-CDFE-49D434F70773}"/>
                </a:ext>
              </a:extLst>
            </p:cNvPr>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a:extLst>
                <a:ext uri="{FF2B5EF4-FFF2-40B4-BE49-F238E27FC236}">
                  <a16:creationId xmlns:a16="http://schemas.microsoft.com/office/drawing/2014/main" id="{4B4D654A-FA7E-677A-301E-D9738F20F032}"/>
                </a:ext>
              </a:extLst>
            </p:cNvPr>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a:extLst>
                <a:ext uri="{FF2B5EF4-FFF2-40B4-BE49-F238E27FC236}">
                  <a16:creationId xmlns:a16="http://schemas.microsoft.com/office/drawing/2014/main" id="{BA10AB5A-C748-A010-C4CD-675642682098}"/>
                </a:ext>
              </a:extLst>
            </p:cNvPr>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a:extLst>
                <a:ext uri="{FF2B5EF4-FFF2-40B4-BE49-F238E27FC236}">
                  <a16:creationId xmlns:a16="http://schemas.microsoft.com/office/drawing/2014/main" id="{5BE0D9E8-ED5B-F903-69DC-E6842CA5DDD8}"/>
                </a:ext>
              </a:extLst>
            </p:cNvPr>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38">
            <a:extLst>
              <a:ext uri="{FF2B5EF4-FFF2-40B4-BE49-F238E27FC236}">
                <a16:creationId xmlns:a16="http://schemas.microsoft.com/office/drawing/2014/main" id="{ED2A0F7E-7ABD-CFCB-D93F-E968EE303EA7}"/>
              </a:ext>
            </a:extLst>
          </p:cNvPr>
          <p:cNvSpPr txBox="1">
            <a:spLocks noGrp="1"/>
          </p:cNvSpPr>
          <p:nvPr>
            <p:ph type="title"/>
          </p:nvPr>
        </p:nvSpPr>
        <p:spPr>
          <a:xfrm>
            <a:off x="1959300" y="2314495"/>
            <a:ext cx="5225400" cy="839630"/>
          </a:xfrm>
          <a:prstGeom prst="rect">
            <a:avLst/>
          </a:prstGeom>
        </p:spPr>
        <p:txBody>
          <a:bodyPr spcFirstLastPara="1" wrap="square" lIns="91425" tIns="91425" rIns="91425" bIns="91425" anchor="b" anchorCtr="0">
            <a:noAutofit/>
          </a:bodyPr>
          <a:lstStyle/>
          <a:p>
            <a:r>
              <a:rPr lang="es-ES" dirty="0"/>
              <a:t>PROBLEMÁTICA, ORIGEN E IMPACTO</a:t>
            </a:r>
          </a:p>
        </p:txBody>
      </p:sp>
      <p:sp>
        <p:nvSpPr>
          <p:cNvPr id="577" name="Google Shape;577;p38">
            <a:extLst>
              <a:ext uri="{FF2B5EF4-FFF2-40B4-BE49-F238E27FC236}">
                <a16:creationId xmlns:a16="http://schemas.microsoft.com/office/drawing/2014/main" id="{CAFE9403-6C11-A767-BCB7-1CD463626BF8}"/>
              </a:ext>
            </a:extLst>
          </p:cNvPr>
          <p:cNvSpPr txBox="1">
            <a:spLocks noGrp="1"/>
          </p:cNvSpPr>
          <p:nvPr>
            <p:ph type="title" idx="2"/>
          </p:nvPr>
        </p:nvSpPr>
        <p:spPr>
          <a:xfrm>
            <a:off x="3927300" y="992200"/>
            <a:ext cx="1289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cxnSp>
        <p:nvCxnSpPr>
          <p:cNvPr id="579" name="Google Shape;579;p38">
            <a:extLst>
              <a:ext uri="{FF2B5EF4-FFF2-40B4-BE49-F238E27FC236}">
                <a16:creationId xmlns:a16="http://schemas.microsoft.com/office/drawing/2014/main" id="{C148451E-DB24-4863-2165-86AA5C71E959}"/>
              </a:ext>
            </a:extLst>
          </p:cNvPr>
          <p:cNvCxnSpPr/>
          <p:nvPr/>
        </p:nvCxnSpPr>
        <p:spPr>
          <a:xfrm>
            <a:off x="4011150" y="1834003"/>
            <a:ext cx="1121700" cy="0"/>
          </a:xfrm>
          <a:prstGeom prst="straightConnector1">
            <a:avLst/>
          </a:prstGeom>
          <a:noFill/>
          <a:ln w="9525" cap="rnd" cmpd="sng">
            <a:solidFill>
              <a:schemeClr val="dk1"/>
            </a:solidFill>
            <a:prstDash val="solid"/>
            <a:round/>
            <a:headEnd type="none" w="med" len="med"/>
            <a:tailEnd type="none" w="med" len="med"/>
          </a:ln>
        </p:spPr>
      </p:cxnSp>
      <p:grpSp>
        <p:nvGrpSpPr>
          <p:cNvPr id="643" name="Google Shape;1717;p60">
            <a:extLst>
              <a:ext uri="{FF2B5EF4-FFF2-40B4-BE49-F238E27FC236}">
                <a16:creationId xmlns:a16="http://schemas.microsoft.com/office/drawing/2014/main" id="{646E6B6E-A08F-C237-A78C-ED0A8E2790B8}"/>
              </a:ext>
            </a:extLst>
          </p:cNvPr>
          <p:cNvGrpSpPr/>
          <p:nvPr/>
        </p:nvGrpSpPr>
        <p:grpSpPr>
          <a:xfrm flipH="1">
            <a:off x="4977492" y="3518215"/>
            <a:ext cx="2992250" cy="1349534"/>
            <a:chOff x="105500" y="3509671"/>
            <a:chExt cx="3622141" cy="1633621"/>
          </a:xfrm>
        </p:grpSpPr>
        <p:grpSp>
          <p:nvGrpSpPr>
            <p:cNvPr id="514" name="Google Shape;1718;p60">
              <a:extLst>
                <a:ext uri="{FF2B5EF4-FFF2-40B4-BE49-F238E27FC236}">
                  <a16:creationId xmlns:a16="http://schemas.microsoft.com/office/drawing/2014/main" id="{D5C9FD29-A693-E1C2-BDBA-0E4E49C4ACE2}"/>
                </a:ext>
              </a:extLst>
            </p:cNvPr>
            <p:cNvGrpSpPr/>
            <p:nvPr/>
          </p:nvGrpSpPr>
          <p:grpSpPr>
            <a:xfrm>
              <a:off x="714587" y="4199402"/>
              <a:ext cx="3013054" cy="943890"/>
              <a:chOff x="714587" y="4199402"/>
              <a:chExt cx="3013054" cy="943890"/>
            </a:xfrm>
          </p:grpSpPr>
          <p:sp>
            <p:nvSpPr>
              <p:cNvPr id="542" name="Google Shape;1719;p60">
                <a:extLst>
                  <a:ext uri="{FF2B5EF4-FFF2-40B4-BE49-F238E27FC236}">
                    <a16:creationId xmlns:a16="http://schemas.microsoft.com/office/drawing/2014/main" id="{AF15641C-B8F3-D06D-DAB4-F818D9FDA0E1}"/>
                  </a:ext>
                </a:extLst>
              </p:cNvPr>
              <p:cNvSpPr/>
              <p:nvPr/>
            </p:nvSpPr>
            <p:spPr>
              <a:xfrm>
                <a:off x="1299137" y="4447420"/>
                <a:ext cx="153389" cy="153389"/>
              </a:xfrm>
              <a:custGeom>
                <a:avLst/>
                <a:gdLst/>
                <a:ahLst/>
                <a:cxnLst/>
                <a:rect l="l" t="t" r="r" b="b"/>
                <a:pathLst>
                  <a:path w="5320" h="5320" extrusionOk="0">
                    <a:moveTo>
                      <a:pt x="2675" y="0"/>
                    </a:moveTo>
                    <a:cubicBezTo>
                      <a:pt x="1186" y="0"/>
                      <a:pt x="1" y="1216"/>
                      <a:pt x="1" y="2675"/>
                    </a:cubicBezTo>
                    <a:cubicBezTo>
                      <a:pt x="1" y="4134"/>
                      <a:pt x="1186" y="5319"/>
                      <a:pt x="2675" y="5319"/>
                    </a:cubicBezTo>
                    <a:cubicBezTo>
                      <a:pt x="4134" y="5319"/>
                      <a:pt x="5320" y="4134"/>
                      <a:pt x="5320" y="2675"/>
                    </a:cubicBezTo>
                    <a:cubicBezTo>
                      <a:pt x="5320" y="1216"/>
                      <a:pt x="4134" y="0"/>
                      <a:pt x="2675" y="0"/>
                    </a:cubicBezTo>
                    <a:close/>
                  </a:path>
                </a:pathLst>
              </a:custGeom>
              <a:solidFill>
                <a:srgbClr val="E2F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720;p60">
                <a:extLst>
                  <a:ext uri="{FF2B5EF4-FFF2-40B4-BE49-F238E27FC236}">
                    <a16:creationId xmlns:a16="http://schemas.microsoft.com/office/drawing/2014/main" id="{396C89F9-D7BA-DDEB-97AC-D23A3E45B553}"/>
                  </a:ext>
                </a:extLst>
              </p:cNvPr>
              <p:cNvSpPr/>
              <p:nvPr/>
            </p:nvSpPr>
            <p:spPr>
              <a:xfrm>
                <a:off x="3145685" y="4794447"/>
                <a:ext cx="309373" cy="139376"/>
              </a:xfrm>
              <a:custGeom>
                <a:avLst/>
                <a:gdLst/>
                <a:ahLst/>
                <a:cxnLst/>
                <a:rect l="l" t="t" r="r" b="b"/>
                <a:pathLst>
                  <a:path w="10730" h="4834" extrusionOk="0">
                    <a:moveTo>
                      <a:pt x="0" y="1"/>
                    </a:moveTo>
                    <a:lnTo>
                      <a:pt x="0" y="4834"/>
                    </a:lnTo>
                    <a:lnTo>
                      <a:pt x="10730" y="4834"/>
                    </a:lnTo>
                    <a:lnTo>
                      <a:pt x="10730"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721;p60">
                <a:extLst>
                  <a:ext uri="{FF2B5EF4-FFF2-40B4-BE49-F238E27FC236}">
                    <a16:creationId xmlns:a16="http://schemas.microsoft.com/office/drawing/2014/main" id="{56399B2F-2DB1-D284-A0CE-8336600E7B68}"/>
                  </a:ext>
                </a:extLst>
              </p:cNvPr>
              <p:cNvSpPr/>
              <p:nvPr/>
            </p:nvSpPr>
            <p:spPr>
              <a:xfrm>
                <a:off x="2861743" y="4933795"/>
                <a:ext cx="492546" cy="209497"/>
              </a:xfrm>
              <a:custGeom>
                <a:avLst/>
                <a:gdLst/>
                <a:ahLst/>
                <a:cxnLst/>
                <a:rect l="l" t="t" r="r" b="b"/>
                <a:pathLst>
                  <a:path w="17083" h="7266" extrusionOk="0">
                    <a:moveTo>
                      <a:pt x="0" y="1"/>
                    </a:moveTo>
                    <a:lnTo>
                      <a:pt x="0" y="7265"/>
                    </a:lnTo>
                    <a:lnTo>
                      <a:pt x="17082" y="7265"/>
                    </a:lnTo>
                    <a:lnTo>
                      <a:pt x="17082"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722;p60">
                <a:extLst>
                  <a:ext uri="{FF2B5EF4-FFF2-40B4-BE49-F238E27FC236}">
                    <a16:creationId xmlns:a16="http://schemas.microsoft.com/office/drawing/2014/main" id="{45BD6B70-F277-4CDF-EB3B-103372C6F559}"/>
                  </a:ext>
                </a:extLst>
              </p:cNvPr>
              <p:cNvSpPr/>
              <p:nvPr/>
            </p:nvSpPr>
            <p:spPr>
              <a:xfrm>
                <a:off x="1076550" y="4200267"/>
                <a:ext cx="1355791" cy="258570"/>
              </a:xfrm>
              <a:custGeom>
                <a:avLst/>
                <a:gdLst/>
                <a:ahLst/>
                <a:cxnLst/>
                <a:rect l="l" t="t" r="r" b="b"/>
                <a:pathLst>
                  <a:path w="47023" h="8968" extrusionOk="0">
                    <a:moveTo>
                      <a:pt x="1459" y="1"/>
                    </a:moveTo>
                    <a:cubicBezTo>
                      <a:pt x="669" y="1"/>
                      <a:pt x="0" y="669"/>
                      <a:pt x="0" y="1460"/>
                    </a:cubicBezTo>
                    <a:lnTo>
                      <a:pt x="0" y="7508"/>
                    </a:lnTo>
                    <a:cubicBezTo>
                      <a:pt x="0" y="8329"/>
                      <a:pt x="669" y="8967"/>
                      <a:pt x="1459" y="8967"/>
                    </a:cubicBezTo>
                    <a:lnTo>
                      <a:pt x="47022" y="8967"/>
                    </a:lnTo>
                    <a:lnTo>
                      <a:pt x="47022" y="8207"/>
                    </a:lnTo>
                    <a:cubicBezTo>
                      <a:pt x="46657" y="8207"/>
                      <a:pt x="46323" y="7903"/>
                      <a:pt x="46323" y="7508"/>
                    </a:cubicBezTo>
                    <a:lnTo>
                      <a:pt x="46323" y="1460"/>
                    </a:lnTo>
                    <a:cubicBezTo>
                      <a:pt x="46323" y="1064"/>
                      <a:pt x="46657" y="761"/>
                      <a:pt x="47022" y="761"/>
                    </a:cubicBezTo>
                    <a:lnTo>
                      <a:pt x="47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723;p60">
                <a:extLst>
                  <a:ext uri="{FF2B5EF4-FFF2-40B4-BE49-F238E27FC236}">
                    <a16:creationId xmlns:a16="http://schemas.microsoft.com/office/drawing/2014/main" id="{663E24E9-EC21-F527-C289-5553970FA323}"/>
                  </a:ext>
                </a:extLst>
              </p:cNvPr>
              <p:cNvSpPr/>
              <p:nvPr/>
            </p:nvSpPr>
            <p:spPr>
              <a:xfrm>
                <a:off x="1077415" y="4427266"/>
                <a:ext cx="1354926" cy="31572"/>
              </a:xfrm>
              <a:custGeom>
                <a:avLst/>
                <a:gdLst/>
                <a:ahLst/>
                <a:cxnLst/>
                <a:rect l="l" t="t" r="r" b="b"/>
                <a:pathLst>
                  <a:path w="46993" h="1095" extrusionOk="0">
                    <a:moveTo>
                      <a:pt x="0" y="0"/>
                    </a:moveTo>
                    <a:cubicBezTo>
                      <a:pt x="183" y="638"/>
                      <a:pt x="760" y="1094"/>
                      <a:pt x="1429" y="1094"/>
                    </a:cubicBezTo>
                    <a:lnTo>
                      <a:pt x="46992" y="1094"/>
                    </a:lnTo>
                    <a:lnTo>
                      <a:pt x="46992" y="334"/>
                    </a:lnTo>
                    <a:cubicBezTo>
                      <a:pt x="46749" y="334"/>
                      <a:pt x="46536" y="213"/>
                      <a:pt x="4641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1724;p60">
                <a:extLst>
                  <a:ext uri="{FF2B5EF4-FFF2-40B4-BE49-F238E27FC236}">
                    <a16:creationId xmlns:a16="http://schemas.microsoft.com/office/drawing/2014/main" id="{287F8ED2-DEC2-1980-8B51-9BE5189F2A30}"/>
                  </a:ext>
                </a:extLst>
              </p:cNvPr>
              <p:cNvSpPr/>
              <p:nvPr/>
            </p:nvSpPr>
            <p:spPr>
              <a:xfrm>
                <a:off x="1078280" y="4199402"/>
                <a:ext cx="1354061" cy="31572"/>
              </a:xfrm>
              <a:custGeom>
                <a:avLst/>
                <a:gdLst/>
                <a:ahLst/>
                <a:cxnLst/>
                <a:rect l="l" t="t" r="r" b="b"/>
                <a:pathLst>
                  <a:path w="46963" h="1095" extrusionOk="0">
                    <a:moveTo>
                      <a:pt x="1399" y="0"/>
                    </a:moveTo>
                    <a:cubicBezTo>
                      <a:pt x="761" y="0"/>
                      <a:pt x="183" y="456"/>
                      <a:pt x="1" y="1094"/>
                    </a:cubicBezTo>
                    <a:lnTo>
                      <a:pt x="46385" y="1094"/>
                    </a:lnTo>
                    <a:cubicBezTo>
                      <a:pt x="46537" y="912"/>
                      <a:pt x="46749" y="791"/>
                      <a:pt x="46962" y="791"/>
                    </a:cubicBezTo>
                    <a:lnTo>
                      <a:pt x="46962" y="31"/>
                    </a:lnTo>
                    <a:lnTo>
                      <a:pt x="46932" y="31"/>
                    </a:lnTo>
                    <a:lnTo>
                      <a:pt x="469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1725;p60">
                <a:extLst>
                  <a:ext uri="{FF2B5EF4-FFF2-40B4-BE49-F238E27FC236}">
                    <a16:creationId xmlns:a16="http://schemas.microsoft.com/office/drawing/2014/main" id="{2F75E9F6-B4AA-C75F-50DF-18E008C5AED4}"/>
                  </a:ext>
                </a:extLst>
              </p:cNvPr>
              <p:cNvSpPr/>
              <p:nvPr/>
            </p:nvSpPr>
            <p:spPr>
              <a:xfrm>
                <a:off x="2400740" y="4210791"/>
                <a:ext cx="1119191" cy="236657"/>
              </a:xfrm>
              <a:custGeom>
                <a:avLst/>
                <a:gdLst/>
                <a:ahLst/>
                <a:cxnLst/>
                <a:rect l="l" t="t" r="r" b="b"/>
                <a:pathLst>
                  <a:path w="38817" h="8208" extrusionOk="0">
                    <a:moveTo>
                      <a:pt x="1095" y="0"/>
                    </a:moveTo>
                    <a:cubicBezTo>
                      <a:pt x="487" y="0"/>
                      <a:pt x="1" y="487"/>
                      <a:pt x="1" y="1095"/>
                    </a:cubicBezTo>
                    <a:lnTo>
                      <a:pt x="1" y="7113"/>
                    </a:lnTo>
                    <a:cubicBezTo>
                      <a:pt x="1" y="7721"/>
                      <a:pt x="487" y="8207"/>
                      <a:pt x="1095" y="8207"/>
                    </a:cubicBezTo>
                    <a:lnTo>
                      <a:pt x="38816" y="8207"/>
                    </a:lnTo>
                    <a:lnTo>
                      <a:pt x="38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1726;p60">
                <a:extLst>
                  <a:ext uri="{FF2B5EF4-FFF2-40B4-BE49-F238E27FC236}">
                    <a16:creationId xmlns:a16="http://schemas.microsoft.com/office/drawing/2014/main" id="{9BE92F78-3C7D-4649-2359-F9DB4BCA27E3}"/>
                  </a:ext>
                </a:extLst>
              </p:cNvPr>
              <p:cNvSpPr/>
              <p:nvPr/>
            </p:nvSpPr>
            <p:spPr>
              <a:xfrm>
                <a:off x="2500674" y="4280912"/>
                <a:ext cx="982439" cy="8765"/>
              </a:xfrm>
              <a:custGeom>
                <a:avLst/>
                <a:gdLst/>
                <a:ahLst/>
                <a:cxnLst/>
                <a:rect l="l" t="t" r="r" b="b"/>
                <a:pathLst>
                  <a:path w="34074" h="304" extrusionOk="0">
                    <a:moveTo>
                      <a:pt x="17052" y="0"/>
                    </a:moveTo>
                    <a:lnTo>
                      <a:pt x="8511" y="30"/>
                    </a:lnTo>
                    <a:cubicBezTo>
                      <a:pt x="5684" y="61"/>
                      <a:pt x="2827" y="91"/>
                      <a:pt x="0" y="152"/>
                    </a:cubicBezTo>
                    <a:cubicBezTo>
                      <a:pt x="2827" y="213"/>
                      <a:pt x="5684" y="274"/>
                      <a:pt x="8480" y="274"/>
                    </a:cubicBezTo>
                    <a:lnTo>
                      <a:pt x="17022" y="304"/>
                    </a:lnTo>
                    <a:lnTo>
                      <a:pt x="25532" y="274"/>
                    </a:lnTo>
                    <a:lnTo>
                      <a:pt x="29818" y="213"/>
                    </a:lnTo>
                    <a:lnTo>
                      <a:pt x="34074" y="152"/>
                    </a:lnTo>
                    <a:lnTo>
                      <a:pt x="29818" y="61"/>
                    </a:lnTo>
                    <a:lnTo>
                      <a:pt x="25563" y="30"/>
                    </a:lnTo>
                    <a:lnTo>
                      <a:pt x="17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727;p60">
                <a:extLst>
                  <a:ext uri="{FF2B5EF4-FFF2-40B4-BE49-F238E27FC236}">
                    <a16:creationId xmlns:a16="http://schemas.microsoft.com/office/drawing/2014/main" id="{D70B0DA2-497C-2665-C155-1DB036A089DC}"/>
                  </a:ext>
                </a:extLst>
              </p:cNvPr>
              <p:cNvSpPr/>
              <p:nvPr/>
            </p:nvSpPr>
            <p:spPr>
              <a:xfrm>
                <a:off x="2500674" y="4351004"/>
                <a:ext cx="982439" cy="8794"/>
              </a:xfrm>
              <a:custGeom>
                <a:avLst/>
                <a:gdLst/>
                <a:ahLst/>
                <a:cxnLst/>
                <a:rect l="l" t="t" r="r" b="b"/>
                <a:pathLst>
                  <a:path w="34074" h="305" extrusionOk="0">
                    <a:moveTo>
                      <a:pt x="17052" y="1"/>
                    </a:moveTo>
                    <a:lnTo>
                      <a:pt x="8511" y="31"/>
                    </a:lnTo>
                    <a:cubicBezTo>
                      <a:pt x="5684" y="61"/>
                      <a:pt x="2827" y="92"/>
                      <a:pt x="0" y="153"/>
                    </a:cubicBezTo>
                    <a:cubicBezTo>
                      <a:pt x="2827" y="213"/>
                      <a:pt x="5684" y="244"/>
                      <a:pt x="8511" y="274"/>
                    </a:cubicBezTo>
                    <a:lnTo>
                      <a:pt x="17052" y="305"/>
                    </a:lnTo>
                    <a:lnTo>
                      <a:pt x="25563" y="274"/>
                    </a:lnTo>
                    <a:lnTo>
                      <a:pt x="29818" y="244"/>
                    </a:lnTo>
                    <a:lnTo>
                      <a:pt x="34074" y="153"/>
                    </a:lnTo>
                    <a:lnTo>
                      <a:pt x="29818" y="9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728;p60">
                <a:extLst>
                  <a:ext uri="{FF2B5EF4-FFF2-40B4-BE49-F238E27FC236}">
                    <a16:creationId xmlns:a16="http://schemas.microsoft.com/office/drawing/2014/main" id="{4D1C2F4D-6228-8AC3-A02F-5DA67177685F}"/>
                  </a:ext>
                </a:extLst>
              </p:cNvPr>
              <p:cNvSpPr/>
              <p:nvPr/>
            </p:nvSpPr>
            <p:spPr>
              <a:xfrm>
                <a:off x="2390245" y="4199402"/>
                <a:ext cx="1129686" cy="259435"/>
              </a:xfrm>
              <a:custGeom>
                <a:avLst/>
                <a:gdLst/>
                <a:ahLst/>
                <a:cxnLst/>
                <a:rect l="l" t="t" r="r" b="b"/>
                <a:pathLst>
                  <a:path w="39181" h="8998" extrusionOk="0">
                    <a:moveTo>
                      <a:pt x="1459" y="0"/>
                    </a:moveTo>
                    <a:cubicBezTo>
                      <a:pt x="669" y="0"/>
                      <a:pt x="0" y="669"/>
                      <a:pt x="0" y="1490"/>
                    </a:cubicBezTo>
                    <a:lnTo>
                      <a:pt x="0" y="7538"/>
                    </a:lnTo>
                    <a:cubicBezTo>
                      <a:pt x="0" y="8329"/>
                      <a:pt x="669" y="8997"/>
                      <a:pt x="1459" y="8997"/>
                    </a:cubicBezTo>
                    <a:lnTo>
                      <a:pt x="39180" y="8997"/>
                    </a:lnTo>
                    <a:lnTo>
                      <a:pt x="39180" y="8207"/>
                    </a:lnTo>
                    <a:lnTo>
                      <a:pt x="1459" y="8207"/>
                    </a:lnTo>
                    <a:cubicBezTo>
                      <a:pt x="1094" y="8207"/>
                      <a:pt x="760" y="7903"/>
                      <a:pt x="760" y="7508"/>
                    </a:cubicBezTo>
                    <a:lnTo>
                      <a:pt x="760" y="1490"/>
                    </a:lnTo>
                    <a:cubicBezTo>
                      <a:pt x="760" y="1094"/>
                      <a:pt x="1094" y="760"/>
                      <a:pt x="1459"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729;p60">
                <a:extLst>
                  <a:ext uri="{FF2B5EF4-FFF2-40B4-BE49-F238E27FC236}">
                    <a16:creationId xmlns:a16="http://schemas.microsoft.com/office/drawing/2014/main" id="{67EA0B93-3C81-71E1-BC00-61627FB664CD}"/>
                  </a:ext>
                </a:extLst>
              </p:cNvPr>
              <p:cNvSpPr/>
              <p:nvPr/>
            </p:nvSpPr>
            <p:spPr>
              <a:xfrm>
                <a:off x="2124698" y="4231810"/>
                <a:ext cx="216503" cy="195484"/>
              </a:xfrm>
              <a:custGeom>
                <a:avLst/>
                <a:gdLst/>
                <a:ahLst/>
                <a:cxnLst/>
                <a:rect l="l" t="t" r="r" b="b"/>
                <a:pathLst>
                  <a:path w="7509" h="6780" extrusionOk="0">
                    <a:moveTo>
                      <a:pt x="0" y="1"/>
                    </a:moveTo>
                    <a:lnTo>
                      <a:pt x="0" y="6779"/>
                    </a:lnTo>
                    <a:lnTo>
                      <a:pt x="7508" y="6779"/>
                    </a:lnTo>
                    <a:lnTo>
                      <a:pt x="75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730;p60">
                <a:extLst>
                  <a:ext uri="{FF2B5EF4-FFF2-40B4-BE49-F238E27FC236}">
                    <a16:creationId xmlns:a16="http://schemas.microsoft.com/office/drawing/2014/main" id="{922B98A9-E2CD-0933-1124-F76B28504D48}"/>
                  </a:ext>
                </a:extLst>
              </p:cNvPr>
              <p:cNvSpPr/>
              <p:nvPr/>
            </p:nvSpPr>
            <p:spPr>
              <a:xfrm>
                <a:off x="1175561" y="4319461"/>
                <a:ext cx="713403" cy="19318"/>
              </a:xfrm>
              <a:custGeom>
                <a:avLst/>
                <a:gdLst/>
                <a:ahLst/>
                <a:cxnLst/>
                <a:rect l="l" t="t" r="r" b="b"/>
                <a:pathLst>
                  <a:path w="24743" h="670" extrusionOk="0">
                    <a:moveTo>
                      <a:pt x="1" y="0"/>
                    </a:moveTo>
                    <a:lnTo>
                      <a:pt x="1" y="669"/>
                    </a:lnTo>
                    <a:lnTo>
                      <a:pt x="24743" y="669"/>
                    </a:lnTo>
                    <a:lnTo>
                      <a:pt x="24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1731;p60">
                <a:extLst>
                  <a:ext uri="{FF2B5EF4-FFF2-40B4-BE49-F238E27FC236}">
                    <a16:creationId xmlns:a16="http://schemas.microsoft.com/office/drawing/2014/main" id="{B6095FB0-3431-F1E2-D5D4-7DFAEA572DA3}"/>
                  </a:ext>
                </a:extLst>
              </p:cNvPr>
              <p:cNvSpPr/>
              <p:nvPr/>
            </p:nvSpPr>
            <p:spPr>
              <a:xfrm>
                <a:off x="985382" y="4459673"/>
                <a:ext cx="1581030" cy="389152"/>
              </a:xfrm>
              <a:custGeom>
                <a:avLst/>
                <a:gdLst/>
                <a:ahLst/>
                <a:cxnLst/>
                <a:rect l="l" t="t" r="r" b="b"/>
                <a:pathLst>
                  <a:path w="54835" h="13497" extrusionOk="0">
                    <a:moveTo>
                      <a:pt x="1460" y="1"/>
                    </a:moveTo>
                    <a:cubicBezTo>
                      <a:pt x="639" y="1"/>
                      <a:pt x="1" y="639"/>
                      <a:pt x="1" y="1460"/>
                    </a:cubicBezTo>
                    <a:lnTo>
                      <a:pt x="1" y="12007"/>
                    </a:lnTo>
                    <a:cubicBezTo>
                      <a:pt x="1" y="12828"/>
                      <a:pt x="639" y="13496"/>
                      <a:pt x="1460" y="13496"/>
                    </a:cubicBezTo>
                    <a:lnTo>
                      <a:pt x="54835" y="13496"/>
                    </a:lnTo>
                    <a:lnTo>
                      <a:pt x="54835" y="12736"/>
                    </a:lnTo>
                    <a:cubicBezTo>
                      <a:pt x="54440" y="12736"/>
                      <a:pt x="54105" y="12402"/>
                      <a:pt x="54105" y="12037"/>
                    </a:cubicBezTo>
                    <a:lnTo>
                      <a:pt x="54105" y="1460"/>
                    </a:lnTo>
                    <a:cubicBezTo>
                      <a:pt x="54105" y="1065"/>
                      <a:pt x="54440" y="761"/>
                      <a:pt x="54835" y="761"/>
                    </a:cubicBezTo>
                    <a:lnTo>
                      <a:pt x="5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732;p60">
                <a:extLst>
                  <a:ext uri="{FF2B5EF4-FFF2-40B4-BE49-F238E27FC236}">
                    <a16:creationId xmlns:a16="http://schemas.microsoft.com/office/drawing/2014/main" id="{F55F3958-6932-2297-18ED-07A767D17F19}"/>
                  </a:ext>
                </a:extLst>
              </p:cNvPr>
              <p:cNvSpPr/>
              <p:nvPr/>
            </p:nvSpPr>
            <p:spPr>
              <a:xfrm>
                <a:off x="986275" y="4816360"/>
                <a:ext cx="1580136" cy="31572"/>
              </a:xfrm>
              <a:custGeom>
                <a:avLst/>
                <a:gdLst/>
                <a:ahLst/>
                <a:cxnLst/>
                <a:rect l="l" t="t" r="r" b="b"/>
                <a:pathLst>
                  <a:path w="54804" h="1095" extrusionOk="0">
                    <a:moveTo>
                      <a:pt x="0" y="1"/>
                    </a:moveTo>
                    <a:cubicBezTo>
                      <a:pt x="183" y="669"/>
                      <a:pt x="760" y="1095"/>
                      <a:pt x="1429" y="1095"/>
                    </a:cubicBezTo>
                    <a:lnTo>
                      <a:pt x="54804" y="1095"/>
                    </a:lnTo>
                    <a:lnTo>
                      <a:pt x="54804" y="335"/>
                    </a:lnTo>
                    <a:cubicBezTo>
                      <a:pt x="54561" y="335"/>
                      <a:pt x="54317" y="213"/>
                      <a:pt x="54196"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733;p60">
                <a:extLst>
                  <a:ext uri="{FF2B5EF4-FFF2-40B4-BE49-F238E27FC236}">
                    <a16:creationId xmlns:a16="http://schemas.microsoft.com/office/drawing/2014/main" id="{7BD3B22F-110E-E35B-5E36-DB46DADDF1F1}"/>
                  </a:ext>
                </a:extLst>
              </p:cNvPr>
              <p:cNvSpPr/>
              <p:nvPr/>
            </p:nvSpPr>
            <p:spPr>
              <a:xfrm>
                <a:off x="987140" y="4458808"/>
                <a:ext cx="1579271" cy="31572"/>
              </a:xfrm>
              <a:custGeom>
                <a:avLst/>
                <a:gdLst/>
                <a:ahLst/>
                <a:cxnLst/>
                <a:rect l="l" t="t" r="r" b="b"/>
                <a:pathLst>
                  <a:path w="54774" h="1095" extrusionOk="0">
                    <a:moveTo>
                      <a:pt x="1399" y="0"/>
                    </a:moveTo>
                    <a:cubicBezTo>
                      <a:pt x="730" y="0"/>
                      <a:pt x="153" y="456"/>
                      <a:pt x="1" y="1095"/>
                    </a:cubicBezTo>
                    <a:lnTo>
                      <a:pt x="54196" y="1095"/>
                    </a:lnTo>
                    <a:cubicBezTo>
                      <a:pt x="54318" y="882"/>
                      <a:pt x="54531" y="791"/>
                      <a:pt x="54774" y="791"/>
                    </a:cubicBezTo>
                    <a:lnTo>
                      <a:pt x="54774" y="31"/>
                    </a:lnTo>
                    <a:lnTo>
                      <a:pt x="54743" y="31"/>
                    </a:lnTo>
                    <a:lnTo>
                      <a:pt x="5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734;p60">
                <a:extLst>
                  <a:ext uri="{FF2B5EF4-FFF2-40B4-BE49-F238E27FC236}">
                    <a16:creationId xmlns:a16="http://schemas.microsoft.com/office/drawing/2014/main" id="{9AF0A5C8-B689-F6E6-E634-4F348674199F}"/>
                  </a:ext>
                </a:extLst>
              </p:cNvPr>
              <p:cNvSpPr/>
              <p:nvPr/>
            </p:nvSpPr>
            <p:spPr>
              <a:xfrm>
                <a:off x="2534840" y="4470197"/>
                <a:ext cx="1118297" cy="367240"/>
              </a:xfrm>
              <a:custGeom>
                <a:avLst/>
                <a:gdLst/>
                <a:ahLst/>
                <a:cxnLst/>
                <a:rect l="l" t="t" r="r" b="b"/>
                <a:pathLst>
                  <a:path w="38786" h="12737" extrusionOk="0">
                    <a:moveTo>
                      <a:pt x="1095" y="0"/>
                    </a:moveTo>
                    <a:cubicBezTo>
                      <a:pt x="487" y="0"/>
                      <a:pt x="0" y="487"/>
                      <a:pt x="0" y="1095"/>
                    </a:cubicBezTo>
                    <a:lnTo>
                      <a:pt x="0" y="11642"/>
                    </a:lnTo>
                    <a:cubicBezTo>
                      <a:pt x="0" y="12250"/>
                      <a:pt x="487" y="12736"/>
                      <a:pt x="1095" y="12736"/>
                    </a:cubicBezTo>
                    <a:lnTo>
                      <a:pt x="38785" y="12736"/>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735;p60">
                <a:extLst>
                  <a:ext uri="{FF2B5EF4-FFF2-40B4-BE49-F238E27FC236}">
                    <a16:creationId xmlns:a16="http://schemas.microsoft.com/office/drawing/2014/main" id="{AD412F81-6F4A-2ADD-6804-9DFFEBE6D5CB}"/>
                  </a:ext>
                </a:extLst>
              </p:cNvPr>
              <p:cNvSpPr/>
              <p:nvPr/>
            </p:nvSpPr>
            <p:spPr>
              <a:xfrm>
                <a:off x="2612832" y="4539424"/>
                <a:ext cx="982467" cy="9688"/>
              </a:xfrm>
              <a:custGeom>
                <a:avLst/>
                <a:gdLst/>
                <a:ahLst/>
                <a:cxnLst/>
                <a:rect l="l" t="t" r="r" b="b"/>
                <a:pathLst>
                  <a:path w="34075" h="336" extrusionOk="0">
                    <a:moveTo>
                      <a:pt x="17022" y="1"/>
                    </a:moveTo>
                    <a:lnTo>
                      <a:pt x="8512" y="61"/>
                    </a:lnTo>
                    <a:cubicBezTo>
                      <a:pt x="5654" y="61"/>
                      <a:pt x="2828" y="92"/>
                      <a:pt x="1" y="183"/>
                    </a:cubicBezTo>
                    <a:cubicBezTo>
                      <a:pt x="2828" y="244"/>
                      <a:pt x="5685" y="274"/>
                      <a:pt x="8512" y="305"/>
                    </a:cubicBezTo>
                    <a:lnTo>
                      <a:pt x="17022" y="335"/>
                    </a:lnTo>
                    <a:lnTo>
                      <a:pt x="25533" y="305"/>
                    </a:lnTo>
                    <a:lnTo>
                      <a:pt x="29789" y="244"/>
                    </a:lnTo>
                    <a:lnTo>
                      <a:pt x="34074" y="183"/>
                    </a:lnTo>
                    <a:lnTo>
                      <a:pt x="29789" y="92"/>
                    </a:lnTo>
                    <a:lnTo>
                      <a:pt x="25533" y="6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736;p60">
                <a:extLst>
                  <a:ext uri="{FF2B5EF4-FFF2-40B4-BE49-F238E27FC236}">
                    <a16:creationId xmlns:a16="http://schemas.microsoft.com/office/drawing/2014/main" id="{3245498C-CD89-1467-ACD2-C51C633AD5C7}"/>
                  </a:ext>
                </a:extLst>
              </p:cNvPr>
              <p:cNvSpPr/>
              <p:nvPr/>
            </p:nvSpPr>
            <p:spPr>
              <a:xfrm>
                <a:off x="2612832" y="4573619"/>
                <a:ext cx="982467" cy="8794"/>
              </a:xfrm>
              <a:custGeom>
                <a:avLst/>
                <a:gdLst/>
                <a:ahLst/>
                <a:cxnLst/>
                <a:rect l="l" t="t" r="r" b="b"/>
                <a:pathLst>
                  <a:path w="34075" h="305" extrusionOk="0">
                    <a:moveTo>
                      <a:pt x="17022" y="0"/>
                    </a:moveTo>
                    <a:lnTo>
                      <a:pt x="8512" y="31"/>
                    </a:lnTo>
                    <a:cubicBezTo>
                      <a:pt x="5654" y="61"/>
                      <a:pt x="2828" y="91"/>
                      <a:pt x="1" y="152"/>
                    </a:cubicBezTo>
                    <a:cubicBezTo>
                      <a:pt x="2828" y="213"/>
                      <a:pt x="5685" y="243"/>
                      <a:pt x="8512" y="274"/>
                    </a:cubicBezTo>
                    <a:lnTo>
                      <a:pt x="17022" y="304"/>
                    </a:lnTo>
                    <a:lnTo>
                      <a:pt x="25533" y="274"/>
                    </a:lnTo>
                    <a:lnTo>
                      <a:pt x="29789" y="243"/>
                    </a:lnTo>
                    <a:lnTo>
                      <a:pt x="34074" y="152"/>
                    </a:lnTo>
                    <a:lnTo>
                      <a:pt x="29789" y="91"/>
                    </a:lnTo>
                    <a:lnTo>
                      <a:pt x="25533"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737;p60">
                <a:extLst>
                  <a:ext uri="{FF2B5EF4-FFF2-40B4-BE49-F238E27FC236}">
                    <a16:creationId xmlns:a16="http://schemas.microsoft.com/office/drawing/2014/main" id="{726C957B-17D2-617C-D98B-41CEE97F0A95}"/>
                  </a:ext>
                </a:extLst>
              </p:cNvPr>
              <p:cNvSpPr/>
              <p:nvPr/>
            </p:nvSpPr>
            <p:spPr>
              <a:xfrm>
                <a:off x="2612832" y="4684913"/>
                <a:ext cx="982467" cy="9659"/>
              </a:xfrm>
              <a:custGeom>
                <a:avLst/>
                <a:gdLst/>
                <a:ahLst/>
                <a:cxnLst/>
                <a:rect l="l" t="t" r="r" b="b"/>
                <a:pathLst>
                  <a:path w="34075" h="335" extrusionOk="0">
                    <a:moveTo>
                      <a:pt x="17022" y="0"/>
                    </a:moveTo>
                    <a:lnTo>
                      <a:pt x="8512" y="61"/>
                    </a:lnTo>
                    <a:cubicBezTo>
                      <a:pt x="5654" y="61"/>
                      <a:pt x="2828" y="92"/>
                      <a:pt x="1" y="183"/>
                    </a:cubicBezTo>
                    <a:cubicBezTo>
                      <a:pt x="2828" y="244"/>
                      <a:pt x="5685" y="274"/>
                      <a:pt x="8512" y="304"/>
                    </a:cubicBezTo>
                    <a:lnTo>
                      <a:pt x="17022" y="335"/>
                    </a:lnTo>
                    <a:lnTo>
                      <a:pt x="25533" y="304"/>
                    </a:lnTo>
                    <a:lnTo>
                      <a:pt x="29789" y="244"/>
                    </a:lnTo>
                    <a:lnTo>
                      <a:pt x="34074" y="183"/>
                    </a:lnTo>
                    <a:lnTo>
                      <a:pt x="29789" y="92"/>
                    </a:lnTo>
                    <a:lnTo>
                      <a:pt x="25533" y="6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738;p60">
                <a:extLst>
                  <a:ext uri="{FF2B5EF4-FFF2-40B4-BE49-F238E27FC236}">
                    <a16:creationId xmlns:a16="http://schemas.microsoft.com/office/drawing/2014/main" id="{F1D22C79-5106-486C-48FD-457C7E7CC545}"/>
                  </a:ext>
                </a:extLst>
              </p:cNvPr>
              <p:cNvSpPr/>
              <p:nvPr/>
            </p:nvSpPr>
            <p:spPr>
              <a:xfrm>
                <a:off x="2523451" y="4458808"/>
                <a:ext cx="1129686" cy="389123"/>
              </a:xfrm>
              <a:custGeom>
                <a:avLst/>
                <a:gdLst/>
                <a:ahLst/>
                <a:cxnLst/>
                <a:rect l="l" t="t" r="r" b="b"/>
                <a:pathLst>
                  <a:path w="39181" h="13496" extrusionOk="0">
                    <a:moveTo>
                      <a:pt x="1490" y="0"/>
                    </a:moveTo>
                    <a:cubicBezTo>
                      <a:pt x="669" y="0"/>
                      <a:pt x="0" y="669"/>
                      <a:pt x="0" y="1490"/>
                    </a:cubicBezTo>
                    <a:lnTo>
                      <a:pt x="0" y="12037"/>
                    </a:lnTo>
                    <a:cubicBezTo>
                      <a:pt x="0" y="12858"/>
                      <a:pt x="669" y="13496"/>
                      <a:pt x="1490" y="13496"/>
                    </a:cubicBezTo>
                    <a:lnTo>
                      <a:pt x="39180" y="13496"/>
                    </a:lnTo>
                    <a:lnTo>
                      <a:pt x="39180" y="12736"/>
                    </a:lnTo>
                    <a:lnTo>
                      <a:pt x="1490" y="12736"/>
                    </a:lnTo>
                    <a:cubicBezTo>
                      <a:pt x="1095" y="12736"/>
                      <a:pt x="760" y="12402"/>
                      <a:pt x="760" y="12007"/>
                    </a:cubicBezTo>
                    <a:lnTo>
                      <a:pt x="760" y="1459"/>
                    </a:lnTo>
                    <a:cubicBezTo>
                      <a:pt x="760" y="1095"/>
                      <a:pt x="1095" y="760"/>
                      <a:pt x="1490" y="760"/>
                    </a:cubicBezTo>
                    <a:lnTo>
                      <a:pt x="39180" y="760"/>
                    </a:lnTo>
                    <a:lnTo>
                      <a:pt x="39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739;p60">
                <a:extLst>
                  <a:ext uri="{FF2B5EF4-FFF2-40B4-BE49-F238E27FC236}">
                    <a16:creationId xmlns:a16="http://schemas.microsoft.com/office/drawing/2014/main" id="{DE6C1D41-5C44-6B23-4572-601C58CC80B7}"/>
                  </a:ext>
                </a:extLst>
              </p:cNvPr>
              <p:cNvSpPr/>
              <p:nvPr/>
            </p:nvSpPr>
            <p:spPr>
              <a:xfrm>
                <a:off x="1027448" y="4598156"/>
                <a:ext cx="937777" cy="109564"/>
              </a:xfrm>
              <a:custGeom>
                <a:avLst/>
                <a:gdLst/>
                <a:ahLst/>
                <a:cxnLst/>
                <a:rect l="l" t="t" r="r" b="b"/>
                <a:pathLst>
                  <a:path w="32525" h="3800" extrusionOk="0">
                    <a:moveTo>
                      <a:pt x="1" y="0"/>
                    </a:moveTo>
                    <a:lnTo>
                      <a:pt x="1" y="3800"/>
                    </a:lnTo>
                    <a:lnTo>
                      <a:pt x="32524" y="3800"/>
                    </a:lnTo>
                    <a:lnTo>
                      <a:pt x="3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740;p60">
                <a:extLst>
                  <a:ext uri="{FF2B5EF4-FFF2-40B4-BE49-F238E27FC236}">
                    <a16:creationId xmlns:a16="http://schemas.microsoft.com/office/drawing/2014/main" id="{6647015F-564A-AA8D-115E-D8459756E1E7}"/>
                  </a:ext>
                </a:extLst>
              </p:cNvPr>
              <p:cNvSpPr/>
              <p:nvPr/>
            </p:nvSpPr>
            <p:spPr>
              <a:xfrm>
                <a:off x="2080872" y="4598156"/>
                <a:ext cx="326932" cy="109564"/>
              </a:xfrm>
              <a:custGeom>
                <a:avLst/>
                <a:gdLst/>
                <a:ahLst/>
                <a:cxnLst/>
                <a:rect l="l" t="t" r="r" b="b"/>
                <a:pathLst>
                  <a:path w="11339" h="3800" extrusionOk="0">
                    <a:moveTo>
                      <a:pt x="1" y="0"/>
                    </a:moveTo>
                    <a:lnTo>
                      <a:pt x="1" y="3800"/>
                    </a:lnTo>
                    <a:lnTo>
                      <a:pt x="11338" y="3800"/>
                    </a:lnTo>
                    <a:lnTo>
                      <a:pt x="113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741;p60">
                <a:extLst>
                  <a:ext uri="{FF2B5EF4-FFF2-40B4-BE49-F238E27FC236}">
                    <a16:creationId xmlns:a16="http://schemas.microsoft.com/office/drawing/2014/main" id="{2B96B9CD-ED85-9795-0A24-F95DC6C52EBF}"/>
                  </a:ext>
                </a:extLst>
              </p:cNvPr>
              <p:cNvSpPr/>
              <p:nvPr/>
            </p:nvSpPr>
            <p:spPr>
              <a:xfrm>
                <a:off x="714587" y="4848797"/>
                <a:ext cx="1926328" cy="294495"/>
              </a:xfrm>
              <a:custGeom>
                <a:avLst/>
                <a:gdLst/>
                <a:ahLst/>
                <a:cxnLst/>
                <a:rect l="l" t="t" r="r" b="b"/>
                <a:pathLst>
                  <a:path w="66811" h="10214" extrusionOk="0">
                    <a:moveTo>
                      <a:pt x="1490" y="0"/>
                    </a:moveTo>
                    <a:cubicBezTo>
                      <a:pt x="669" y="0"/>
                      <a:pt x="1" y="669"/>
                      <a:pt x="1" y="1459"/>
                    </a:cubicBezTo>
                    <a:lnTo>
                      <a:pt x="1" y="8754"/>
                    </a:lnTo>
                    <a:cubicBezTo>
                      <a:pt x="1" y="9545"/>
                      <a:pt x="669" y="10213"/>
                      <a:pt x="1490" y="10213"/>
                    </a:cubicBezTo>
                    <a:lnTo>
                      <a:pt x="66810" y="10213"/>
                    </a:lnTo>
                    <a:lnTo>
                      <a:pt x="66810" y="9453"/>
                    </a:lnTo>
                    <a:cubicBezTo>
                      <a:pt x="66415" y="9453"/>
                      <a:pt x="66111" y="9149"/>
                      <a:pt x="66111" y="8754"/>
                    </a:cubicBezTo>
                    <a:lnTo>
                      <a:pt x="66111" y="1459"/>
                    </a:lnTo>
                    <a:cubicBezTo>
                      <a:pt x="66111" y="1064"/>
                      <a:pt x="66415" y="760"/>
                      <a:pt x="66810" y="760"/>
                    </a:cubicBezTo>
                    <a:lnTo>
                      <a:pt x="6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742;p60">
                <a:extLst>
                  <a:ext uri="{FF2B5EF4-FFF2-40B4-BE49-F238E27FC236}">
                    <a16:creationId xmlns:a16="http://schemas.microsoft.com/office/drawing/2014/main" id="{6D5BE2F6-99B2-EE3A-95C8-A70E1A516E34}"/>
                  </a:ext>
                </a:extLst>
              </p:cNvPr>
              <p:cNvSpPr/>
              <p:nvPr/>
            </p:nvSpPr>
            <p:spPr>
              <a:xfrm>
                <a:off x="716346" y="5110827"/>
                <a:ext cx="1924569" cy="32465"/>
              </a:xfrm>
              <a:custGeom>
                <a:avLst/>
                <a:gdLst/>
                <a:ahLst/>
                <a:cxnLst/>
                <a:rect l="l" t="t" r="r" b="b"/>
                <a:pathLst>
                  <a:path w="66750" h="1126" extrusionOk="0">
                    <a:moveTo>
                      <a:pt x="0" y="1"/>
                    </a:moveTo>
                    <a:cubicBezTo>
                      <a:pt x="183" y="669"/>
                      <a:pt x="760" y="1095"/>
                      <a:pt x="1429" y="1125"/>
                    </a:cubicBezTo>
                    <a:lnTo>
                      <a:pt x="66749" y="1125"/>
                    </a:lnTo>
                    <a:lnTo>
                      <a:pt x="66749" y="365"/>
                    </a:lnTo>
                    <a:cubicBezTo>
                      <a:pt x="66506" y="335"/>
                      <a:pt x="66263" y="213"/>
                      <a:pt x="6614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743;p60">
                <a:extLst>
                  <a:ext uri="{FF2B5EF4-FFF2-40B4-BE49-F238E27FC236}">
                    <a16:creationId xmlns:a16="http://schemas.microsoft.com/office/drawing/2014/main" id="{D1D97C2E-238A-23D4-34CA-800B03F78EDF}"/>
                  </a:ext>
                </a:extLst>
              </p:cNvPr>
              <p:cNvSpPr/>
              <p:nvPr/>
            </p:nvSpPr>
            <p:spPr>
              <a:xfrm>
                <a:off x="716346" y="4847903"/>
                <a:ext cx="1924569" cy="31600"/>
              </a:xfrm>
              <a:custGeom>
                <a:avLst/>
                <a:gdLst/>
                <a:ahLst/>
                <a:cxnLst/>
                <a:rect l="l" t="t" r="r" b="b"/>
                <a:pathLst>
                  <a:path w="66750" h="1096" extrusionOk="0">
                    <a:moveTo>
                      <a:pt x="1429" y="1"/>
                    </a:moveTo>
                    <a:cubicBezTo>
                      <a:pt x="760" y="1"/>
                      <a:pt x="183" y="457"/>
                      <a:pt x="0" y="1095"/>
                    </a:cubicBezTo>
                    <a:lnTo>
                      <a:pt x="66172" y="1095"/>
                    </a:lnTo>
                    <a:cubicBezTo>
                      <a:pt x="66293" y="913"/>
                      <a:pt x="66506" y="791"/>
                      <a:pt x="66749" y="791"/>
                    </a:cubicBezTo>
                    <a:lnTo>
                      <a:pt x="66749" y="31"/>
                    </a:lnTo>
                    <a:lnTo>
                      <a:pt x="66719" y="31"/>
                    </a:lnTo>
                    <a:lnTo>
                      <a:pt x="6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744;p60">
                <a:extLst>
                  <a:ext uri="{FF2B5EF4-FFF2-40B4-BE49-F238E27FC236}">
                    <a16:creationId xmlns:a16="http://schemas.microsoft.com/office/drawing/2014/main" id="{9C24F282-870D-5681-3C0A-0FF9B3B76FA6}"/>
                  </a:ext>
                </a:extLst>
              </p:cNvPr>
              <p:cNvSpPr/>
              <p:nvPr/>
            </p:nvSpPr>
            <p:spPr>
              <a:xfrm>
                <a:off x="2609343" y="4859321"/>
                <a:ext cx="1118297" cy="272582"/>
              </a:xfrm>
              <a:custGeom>
                <a:avLst/>
                <a:gdLst/>
                <a:ahLst/>
                <a:cxnLst/>
                <a:rect l="l" t="t" r="r" b="b"/>
                <a:pathLst>
                  <a:path w="38786" h="9454" extrusionOk="0">
                    <a:moveTo>
                      <a:pt x="1094" y="0"/>
                    </a:moveTo>
                    <a:cubicBezTo>
                      <a:pt x="486" y="0"/>
                      <a:pt x="0" y="486"/>
                      <a:pt x="0" y="1094"/>
                    </a:cubicBezTo>
                    <a:lnTo>
                      <a:pt x="0" y="8359"/>
                    </a:lnTo>
                    <a:cubicBezTo>
                      <a:pt x="0" y="8967"/>
                      <a:pt x="486" y="9453"/>
                      <a:pt x="1094" y="9453"/>
                    </a:cubicBezTo>
                    <a:lnTo>
                      <a:pt x="38785" y="9453"/>
                    </a:lnTo>
                    <a:lnTo>
                      <a:pt x="38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745;p60">
                <a:extLst>
                  <a:ext uri="{FF2B5EF4-FFF2-40B4-BE49-F238E27FC236}">
                    <a16:creationId xmlns:a16="http://schemas.microsoft.com/office/drawing/2014/main" id="{C105210E-AC91-4ADC-F0FD-D6D9C45525B2}"/>
                  </a:ext>
                </a:extLst>
              </p:cNvPr>
              <p:cNvSpPr/>
              <p:nvPr/>
            </p:nvSpPr>
            <p:spPr>
              <a:xfrm>
                <a:off x="2708354" y="4939936"/>
                <a:ext cx="982467" cy="9659"/>
              </a:xfrm>
              <a:custGeom>
                <a:avLst/>
                <a:gdLst/>
                <a:ahLst/>
                <a:cxnLst/>
                <a:rect l="l" t="t" r="r" b="b"/>
                <a:pathLst>
                  <a:path w="34075" h="335" extrusionOk="0">
                    <a:moveTo>
                      <a:pt x="17022" y="0"/>
                    </a:moveTo>
                    <a:lnTo>
                      <a:pt x="8512" y="31"/>
                    </a:lnTo>
                    <a:cubicBezTo>
                      <a:pt x="5685" y="61"/>
                      <a:pt x="2828" y="92"/>
                      <a:pt x="1" y="152"/>
                    </a:cubicBezTo>
                    <a:cubicBezTo>
                      <a:pt x="2828" y="213"/>
                      <a:pt x="5685" y="244"/>
                      <a:pt x="8512" y="274"/>
                    </a:cubicBezTo>
                    <a:lnTo>
                      <a:pt x="17022" y="335"/>
                    </a:lnTo>
                    <a:lnTo>
                      <a:pt x="25564" y="274"/>
                    </a:lnTo>
                    <a:lnTo>
                      <a:pt x="29819" y="244"/>
                    </a:lnTo>
                    <a:lnTo>
                      <a:pt x="34074" y="152"/>
                    </a:lnTo>
                    <a:lnTo>
                      <a:pt x="29819" y="92"/>
                    </a:lnTo>
                    <a:lnTo>
                      <a:pt x="25564" y="31"/>
                    </a:lnTo>
                    <a:lnTo>
                      <a:pt x="170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746;p60">
                <a:extLst>
                  <a:ext uri="{FF2B5EF4-FFF2-40B4-BE49-F238E27FC236}">
                    <a16:creationId xmlns:a16="http://schemas.microsoft.com/office/drawing/2014/main" id="{CA15D7C5-DDC4-884C-D903-9A9F74823116}"/>
                  </a:ext>
                </a:extLst>
              </p:cNvPr>
              <p:cNvSpPr/>
              <p:nvPr/>
            </p:nvSpPr>
            <p:spPr>
              <a:xfrm>
                <a:off x="2633880" y="5004781"/>
                <a:ext cx="982439" cy="9688"/>
              </a:xfrm>
              <a:custGeom>
                <a:avLst/>
                <a:gdLst/>
                <a:ahLst/>
                <a:cxnLst/>
                <a:rect l="l" t="t" r="r" b="b"/>
                <a:pathLst>
                  <a:path w="34074" h="336" extrusionOk="0">
                    <a:moveTo>
                      <a:pt x="17022" y="1"/>
                    </a:moveTo>
                    <a:lnTo>
                      <a:pt x="8511" y="31"/>
                    </a:lnTo>
                    <a:cubicBezTo>
                      <a:pt x="5654" y="62"/>
                      <a:pt x="2827" y="92"/>
                      <a:pt x="0" y="153"/>
                    </a:cubicBezTo>
                    <a:cubicBezTo>
                      <a:pt x="2827" y="244"/>
                      <a:pt x="5684" y="274"/>
                      <a:pt x="8511" y="274"/>
                    </a:cubicBezTo>
                    <a:lnTo>
                      <a:pt x="17022" y="335"/>
                    </a:lnTo>
                    <a:lnTo>
                      <a:pt x="25533" y="274"/>
                    </a:lnTo>
                    <a:lnTo>
                      <a:pt x="29818" y="244"/>
                    </a:lnTo>
                    <a:lnTo>
                      <a:pt x="34074" y="153"/>
                    </a:lnTo>
                    <a:lnTo>
                      <a:pt x="29818" y="92"/>
                    </a:lnTo>
                    <a:lnTo>
                      <a:pt x="25533" y="31"/>
                    </a:lnTo>
                    <a:lnTo>
                      <a:pt x="170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747;p60">
                <a:extLst>
                  <a:ext uri="{FF2B5EF4-FFF2-40B4-BE49-F238E27FC236}">
                    <a16:creationId xmlns:a16="http://schemas.microsoft.com/office/drawing/2014/main" id="{327BAB4A-24F3-12A9-10BF-A67020BFC612}"/>
                  </a:ext>
                </a:extLst>
              </p:cNvPr>
              <p:cNvSpPr/>
              <p:nvPr/>
            </p:nvSpPr>
            <p:spPr>
              <a:xfrm>
                <a:off x="2693477" y="5046847"/>
                <a:ext cx="982439" cy="8794"/>
              </a:xfrm>
              <a:custGeom>
                <a:avLst/>
                <a:gdLst/>
                <a:ahLst/>
                <a:cxnLst/>
                <a:rect l="l" t="t" r="r" b="b"/>
                <a:pathLst>
                  <a:path w="34074" h="305" extrusionOk="0">
                    <a:moveTo>
                      <a:pt x="17052" y="1"/>
                    </a:moveTo>
                    <a:lnTo>
                      <a:pt x="8541" y="31"/>
                    </a:lnTo>
                    <a:cubicBezTo>
                      <a:pt x="5684" y="62"/>
                      <a:pt x="2857" y="92"/>
                      <a:pt x="0" y="153"/>
                    </a:cubicBezTo>
                    <a:cubicBezTo>
                      <a:pt x="2857" y="214"/>
                      <a:pt x="5684" y="244"/>
                      <a:pt x="8541" y="274"/>
                    </a:cubicBezTo>
                    <a:lnTo>
                      <a:pt x="17052" y="305"/>
                    </a:lnTo>
                    <a:lnTo>
                      <a:pt x="25563" y="274"/>
                    </a:lnTo>
                    <a:lnTo>
                      <a:pt x="29818" y="214"/>
                    </a:lnTo>
                    <a:lnTo>
                      <a:pt x="34074" y="153"/>
                    </a:lnTo>
                    <a:lnTo>
                      <a:pt x="29818" y="62"/>
                    </a:lnTo>
                    <a:lnTo>
                      <a:pt x="25563" y="31"/>
                    </a:lnTo>
                    <a:lnTo>
                      <a:pt x="17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748;p60">
                <a:extLst>
                  <a:ext uri="{FF2B5EF4-FFF2-40B4-BE49-F238E27FC236}">
                    <a16:creationId xmlns:a16="http://schemas.microsoft.com/office/drawing/2014/main" id="{69A18B3F-4719-2E36-3B1C-54BE8F2498EC}"/>
                  </a:ext>
                </a:extLst>
              </p:cNvPr>
              <p:cNvSpPr/>
              <p:nvPr/>
            </p:nvSpPr>
            <p:spPr>
              <a:xfrm>
                <a:off x="2597926" y="4847903"/>
                <a:ext cx="1129715" cy="295389"/>
              </a:xfrm>
              <a:custGeom>
                <a:avLst/>
                <a:gdLst/>
                <a:ahLst/>
                <a:cxnLst/>
                <a:rect l="l" t="t" r="r" b="b"/>
                <a:pathLst>
                  <a:path w="39182" h="10245" extrusionOk="0">
                    <a:moveTo>
                      <a:pt x="1490" y="1"/>
                    </a:moveTo>
                    <a:cubicBezTo>
                      <a:pt x="670" y="1"/>
                      <a:pt x="1" y="670"/>
                      <a:pt x="1" y="1490"/>
                    </a:cubicBezTo>
                    <a:lnTo>
                      <a:pt x="1" y="8755"/>
                    </a:lnTo>
                    <a:cubicBezTo>
                      <a:pt x="1" y="9576"/>
                      <a:pt x="670" y="10214"/>
                      <a:pt x="1490" y="10244"/>
                    </a:cubicBezTo>
                    <a:lnTo>
                      <a:pt x="39181" y="10244"/>
                    </a:lnTo>
                    <a:lnTo>
                      <a:pt x="39181" y="9454"/>
                    </a:lnTo>
                    <a:lnTo>
                      <a:pt x="1490" y="9454"/>
                    </a:lnTo>
                    <a:cubicBezTo>
                      <a:pt x="1095" y="9454"/>
                      <a:pt x="791" y="9150"/>
                      <a:pt x="791" y="8755"/>
                    </a:cubicBezTo>
                    <a:lnTo>
                      <a:pt x="791" y="1490"/>
                    </a:lnTo>
                    <a:cubicBezTo>
                      <a:pt x="791" y="1095"/>
                      <a:pt x="1095" y="761"/>
                      <a:pt x="1490" y="761"/>
                    </a:cubicBezTo>
                    <a:lnTo>
                      <a:pt x="39181" y="761"/>
                    </a:lnTo>
                    <a:lnTo>
                      <a:pt x="39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749;p60">
                <a:extLst>
                  <a:ext uri="{FF2B5EF4-FFF2-40B4-BE49-F238E27FC236}">
                    <a16:creationId xmlns:a16="http://schemas.microsoft.com/office/drawing/2014/main" id="{6890FB2F-2577-B5F1-4B07-9691714F4D88}"/>
                  </a:ext>
                </a:extLst>
              </p:cNvPr>
              <p:cNvSpPr/>
              <p:nvPr/>
            </p:nvSpPr>
            <p:spPr>
              <a:xfrm>
                <a:off x="2155376" y="4879475"/>
                <a:ext cx="326903" cy="232246"/>
              </a:xfrm>
              <a:custGeom>
                <a:avLst/>
                <a:gdLst/>
                <a:ahLst/>
                <a:cxnLst/>
                <a:rect l="l" t="t" r="r" b="b"/>
                <a:pathLst>
                  <a:path w="11338" h="8055" extrusionOk="0">
                    <a:moveTo>
                      <a:pt x="0" y="0"/>
                    </a:moveTo>
                    <a:lnTo>
                      <a:pt x="0" y="8055"/>
                    </a:lnTo>
                    <a:lnTo>
                      <a:pt x="11338" y="8055"/>
                    </a:lnTo>
                    <a:lnTo>
                      <a:pt x="11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750;p60">
                <a:extLst>
                  <a:ext uri="{FF2B5EF4-FFF2-40B4-BE49-F238E27FC236}">
                    <a16:creationId xmlns:a16="http://schemas.microsoft.com/office/drawing/2014/main" id="{83F99B3C-C870-3189-A364-B3172ECF6717}"/>
                  </a:ext>
                </a:extLst>
              </p:cNvPr>
              <p:cNvSpPr/>
              <p:nvPr/>
            </p:nvSpPr>
            <p:spPr>
              <a:xfrm>
                <a:off x="2155376" y="5111720"/>
                <a:ext cx="332179" cy="31572"/>
              </a:xfrm>
              <a:custGeom>
                <a:avLst/>
                <a:gdLst/>
                <a:ahLst/>
                <a:cxnLst/>
                <a:rect l="l" t="t" r="r" b="b"/>
                <a:pathLst>
                  <a:path w="11521" h="1095" extrusionOk="0">
                    <a:moveTo>
                      <a:pt x="0" y="0"/>
                    </a:moveTo>
                    <a:lnTo>
                      <a:pt x="152" y="1094"/>
                    </a:lnTo>
                    <a:lnTo>
                      <a:pt x="11520" y="1094"/>
                    </a:lnTo>
                    <a:lnTo>
                      <a:pt x="113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751;p60">
                <a:extLst>
                  <a:ext uri="{FF2B5EF4-FFF2-40B4-BE49-F238E27FC236}">
                    <a16:creationId xmlns:a16="http://schemas.microsoft.com/office/drawing/2014/main" id="{AF762004-B6C9-BCD6-1D1F-2509A23D3515}"/>
                  </a:ext>
                </a:extLst>
              </p:cNvPr>
              <p:cNvSpPr/>
              <p:nvPr/>
            </p:nvSpPr>
            <p:spPr>
              <a:xfrm>
                <a:off x="2155376" y="4847903"/>
                <a:ext cx="336562" cy="31600"/>
              </a:xfrm>
              <a:custGeom>
                <a:avLst/>
                <a:gdLst/>
                <a:ahLst/>
                <a:cxnLst/>
                <a:rect l="l" t="t" r="r" b="b"/>
                <a:pathLst>
                  <a:path w="11673" h="1096" extrusionOk="0">
                    <a:moveTo>
                      <a:pt x="335" y="1"/>
                    </a:moveTo>
                    <a:lnTo>
                      <a:pt x="0" y="1095"/>
                    </a:lnTo>
                    <a:lnTo>
                      <a:pt x="11338" y="1095"/>
                    </a:lnTo>
                    <a:lnTo>
                      <a:pt x="116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1752;p60">
              <a:extLst>
                <a:ext uri="{FF2B5EF4-FFF2-40B4-BE49-F238E27FC236}">
                  <a16:creationId xmlns:a16="http://schemas.microsoft.com/office/drawing/2014/main" id="{74CDF42A-9CE2-E9B3-CDB1-F1583DFB4B68}"/>
                </a:ext>
              </a:extLst>
            </p:cNvPr>
            <p:cNvGrpSpPr/>
            <p:nvPr/>
          </p:nvGrpSpPr>
          <p:grpSpPr>
            <a:xfrm>
              <a:off x="105500" y="3509671"/>
              <a:ext cx="991233" cy="1633621"/>
              <a:chOff x="105500" y="3509671"/>
              <a:chExt cx="991233" cy="1633621"/>
            </a:xfrm>
          </p:grpSpPr>
          <p:sp>
            <p:nvSpPr>
              <p:cNvPr id="516" name="Google Shape;1753;p60">
                <a:extLst>
                  <a:ext uri="{FF2B5EF4-FFF2-40B4-BE49-F238E27FC236}">
                    <a16:creationId xmlns:a16="http://schemas.microsoft.com/office/drawing/2014/main" id="{D73DC066-D770-627F-9F66-6198B3EB0181}"/>
                  </a:ext>
                </a:extLst>
              </p:cNvPr>
              <p:cNvSpPr/>
              <p:nvPr/>
            </p:nvSpPr>
            <p:spPr>
              <a:xfrm>
                <a:off x="789955" y="4879475"/>
                <a:ext cx="58761" cy="232246"/>
              </a:xfrm>
              <a:custGeom>
                <a:avLst/>
                <a:gdLst/>
                <a:ahLst/>
                <a:cxnLst/>
                <a:rect l="l" t="t" r="r" b="b"/>
                <a:pathLst>
                  <a:path w="2038" h="8055" extrusionOk="0">
                    <a:moveTo>
                      <a:pt x="1" y="0"/>
                    </a:moveTo>
                    <a:lnTo>
                      <a:pt x="1" y="8055"/>
                    </a:lnTo>
                    <a:lnTo>
                      <a:pt x="2037" y="8055"/>
                    </a:lnTo>
                    <a:lnTo>
                      <a:pt x="2037" y="0"/>
                    </a:lnTo>
                    <a:close/>
                  </a:path>
                </a:pathLst>
              </a:custGeom>
              <a:solidFill>
                <a:srgbClr val="FCAB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754;p60">
                <a:extLst>
                  <a:ext uri="{FF2B5EF4-FFF2-40B4-BE49-F238E27FC236}">
                    <a16:creationId xmlns:a16="http://schemas.microsoft.com/office/drawing/2014/main" id="{C03E1F45-B43F-8932-7C5F-09724FCBCDF8}"/>
                  </a:ext>
                </a:extLst>
              </p:cNvPr>
              <p:cNvSpPr/>
              <p:nvPr/>
            </p:nvSpPr>
            <p:spPr>
              <a:xfrm>
                <a:off x="789955" y="5111720"/>
                <a:ext cx="63143" cy="31572"/>
              </a:xfrm>
              <a:custGeom>
                <a:avLst/>
                <a:gdLst/>
                <a:ahLst/>
                <a:cxnLst/>
                <a:rect l="l" t="t" r="r" b="b"/>
                <a:pathLst>
                  <a:path w="2190" h="1095" extrusionOk="0">
                    <a:moveTo>
                      <a:pt x="1" y="0"/>
                    </a:moveTo>
                    <a:lnTo>
                      <a:pt x="153" y="1094"/>
                    </a:lnTo>
                    <a:lnTo>
                      <a:pt x="2189" y="1094"/>
                    </a:lnTo>
                    <a:lnTo>
                      <a:pt x="2037" y="0"/>
                    </a:lnTo>
                    <a:close/>
                  </a:path>
                </a:pathLst>
              </a:custGeom>
              <a:solidFill>
                <a:srgbClr val="FC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755;p60">
                <a:extLst>
                  <a:ext uri="{FF2B5EF4-FFF2-40B4-BE49-F238E27FC236}">
                    <a16:creationId xmlns:a16="http://schemas.microsoft.com/office/drawing/2014/main" id="{0D53D3B2-E5EB-908E-4E5C-51B4F9D9F60D}"/>
                  </a:ext>
                </a:extLst>
              </p:cNvPr>
              <p:cNvSpPr/>
              <p:nvPr/>
            </p:nvSpPr>
            <p:spPr>
              <a:xfrm>
                <a:off x="789955" y="4847903"/>
                <a:ext cx="68391" cy="31600"/>
              </a:xfrm>
              <a:custGeom>
                <a:avLst/>
                <a:gdLst/>
                <a:ahLst/>
                <a:cxnLst/>
                <a:rect l="l" t="t" r="r" b="b"/>
                <a:pathLst>
                  <a:path w="2372" h="1096" extrusionOk="0">
                    <a:moveTo>
                      <a:pt x="335" y="1"/>
                    </a:moveTo>
                    <a:lnTo>
                      <a:pt x="1" y="1095"/>
                    </a:lnTo>
                    <a:lnTo>
                      <a:pt x="2068" y="1095"/>
                    </a:lnTo>
                    <a:lnTo>
                      <a:pt x="2372" y="1"/>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756;p60">
                <a:extLst>
                  <a:ext uri="{FF2B5EF4-FFF2-40B4-BE49-F238E27FC236}">
                    <a16:creationId xmlns:a16="http://schemas.microsoft.com/office/drawing/2014/main" id="{2901E40D-1CDB-8003-A5D4-F5536E3AFF2E}"/>
                  </a:ext>
                </a:extLst>
              </p:cNvPr>
              <p:cNvSpPr/>
              <p:nvPr/>
            </p:nvSpPr>
            <p:spPr>
              <a:xfrm>
                <a:off x="210681" y="3654295"/>
                <a:ext cx="780871" cy="1345267"/>
              </a:xfrm>
              <a:custGeom>
                <a:avLst/>
                <a:gdLst/>
                <a:ahLst/>
                <a:cxnLst/>
                <a:rect l="l" t="t" r="r" b="b"/>
                <a:pathLst>
                  <a:path w="27083" h="46658" extrusionOk="0">
                    <a:moveTo>
                      <a:pt x="0" y="0"/>
                    </a:moveTo>
                    <a:lnTo>
                      <a:pt x="0" y="3101"/>
                    </a:lnTo>
                    <a:cubicBezTo>
                      <a:pt x="0" y="12037"/>
                      <a:pt x="5714" y="19575"/>
                      <a:pt x="10061" y="22675"/>
                    </a:cubicBezTo>
                    <a:cubicBezTo>
                      <a:pt x="10456" y="23010"/>
                      <a:pt x="10456" y="23618"/>
                      <a:pt x="10061" y="23952"/>
                    </a:cubicBezTo>
                    <a:cubicBezTo>
                      <a:pt x="5714" y="27052"/>
                      <a:pt x="0" y="34590"/>
                      <a:pt x="0" y="43527"/>
                    </a:cubicBezTo>
                    <a:lnTo>
                      <a:pt x="0" y="46657"/>
                    </a:lnTo>
                    <a:lnTo>
                      <a:pt x="27083" y="46657"/>
                    </a:lnTo>
                    <a:lnTo>
                      <a:pt x="27083" y="43527"/>
                    </a:lnTo>
                    <a:cubicBezTo>
                      <a:pt x="27083" y="34590"/>
                      <a:pt x="21368" y="27052"/>
                      <a:pt x="17022" y="23952"/>
                    </a:cubicBezTo>
                    <a:cubicBezTo>
                      <a:pt x="16627" y="23618"/>
                      <a:pt x="16627" y="23010"/>
                      <a:pt x="17022" y="22675"/>
                    </a:cubicBezTo>
                    <a:cubicBezTo>
                      <a:pt x="21368" y="19575"/>
                      <a:pt x="27083" y="12037"/>
                      <a:pt x="27083" y="3101"/>
                    </a:cubicBezTo>
                    <a:lnTo>
                      <a:pt x="27083"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757;p60">
                <a:extLst>
                  <a:ext uri="{FF2B5EF4-FFF2-40B4-BE49-F238E27FC236}">
                    <a16:creationId xmlns:a16="http://schemas.microsoft.com/office/drawing/2014/main" id="{4C1902AC-5AFE-962E-CF16-E7A0815BCA4D}"/>
                  </a:ext>
                </a:extLst>
              </p:cNvPr>
              <p:cNvSpPr/>
              <p:nvPr/>
            </p:nvSpPr>
            <p:spPr>
              <a:xfrm>
                <a:off x="265895" y="3945244"/>
                <a:ext cx="670442" cy="1054318"/>
              </a:xfrm>
              <a:custGeom>
                <a:avLst/>
                <a:gdLst/>
                <a:ahLst/>
                <a:cxnLst/>
                <a:rect l="l" t="t" r="r" b="b"/>
                <a:pathLst>
                  <a:path w="23253" h="36567" extrusionOk="0">
                    <a:moveTo>
                      <a:pt x="21946" y="1"/>
                    </a:moveTo>
                    <a:lnTo>
                      <a:pt x="21946" y="1"/>
                    </a:lnTo>
                    <a:cubicBezTo>
                      <a:pt x="21490" y="92"/>
                      <a:pt x="21034" y="213"/>
                      <a:pt x="20578" y="396"/>
                    </a:cubicBezTo>
                    <a:cubicBezTo>
                      <a:pt x="18511" y="1247"/>
                      <a:pt x="17052" y="3466"/>
                      <a:pt x="14955" y="4256"/>
                    </a:cubicBezTo>
                    <a:cubicBezTo>
                      <a:pt x="14286" y="4499"/>
                      <a:pt x="13587" y="4651"/>
                      <a:pt x="12857" y="4681"/>
                    </a:cubicBezTo>
                    <a:cubicBezTo>
                      <a:pt x="12265" y="4736"/>
                      <a:pt x="11679" y="4760"/>
                      <a:pt x="11098" y="4760"/>
                    </a:cubicBezTo>
                    <a:cubicBezTo>
                      <a:pt x="8761" y="4760"/>
                      <a:pt x="6502" y="4366"/>
                      <a:pt x="4164" y="3952"/>
                    </a:cubicBezTo>
                    <a:cubicBezTo>
                      <a:pt x="3942" y="3907"/>
                      <a:pt x="3703" y="3879"/>
                      <a:pt x="3460" y="3879"/>
                    </a:cubicBezTo>
                    <a:cubicBezTo>
                      <a:pt x="3371" y="3879"/>
                      <a:pt x="3281" y="3883"/>
                      <a:pt x="3192" y="3891"/>
                    </a:cubicBezTo>
                    <a:cubicBezTo>
                      <a:pt x="4620" y="6384"/>
                      <a:pt x="6505" y="8572"/>
                      <a:pt x="8754" y="10396"/>
                    </a:cubicBezTo>
                    <a:cubicBezTo>
                      <a:pt x="9210" y="10821"/>
                      <a:pt x="9635" y="11308"/>
                      <a:pt x="10000" y="11855"/>
                    </a:cubicBezTo>
                    <a:cubicBezTo>
                      <a:pt x="10213" y="12341"/>
                      <a:pt x="10091" y="13192"/>
                      <a:pt x="10487" y="13223"/>
                    </a:cubicBezTo>
                    <a:cubicBezTo>
                      <a:pt x="10882" y="13223"/>
                      <a:pt x="10942" y="13739"/>
                      <a:pt x="10942" y="14651"/>
                    </a:cubicBezTo>
                    <a:cubicBezTo>
                      <a:pt x="10942" y="15320"/>
                      <a:pt x="10882" y="17326"/>
                      <a:pt x="10882" y="18511"/>
                    </a:cubicBezTo>
                    <a:cubicBezTo>
                      <a:pt x="10758" y="18960"/>
                      <a:pt x="11193" y="19188"/>
                      <a:pt x="11622" y="19188"/>
                    </a:cubicBezTo>
                    <a:cubicBezTo>
                      <a:pt x="12036" y="19188"/>
                      <a:pt x="12445" y="18975"/>
                      <a:pt x="12341" y="18542"/>
                    </a:cubicBezTo>
                    <a:lnTo>
                      <a:pt x="12341" y="14773"/>
                    </a:lnTo>
                    <a:cubicBezTo>
                      <a:pt x="12310" y="13527"/>
                      <a:pt x="12645" y="13344"/>
                      <a:pt x="12979" y="13192"/>
                    </a:cubicBezTo>
                    <a:cubicBezTo>
                      <a:pt x="13344" y="13071"/>
                      <a:pt x="13313" y="12189"/>
                      <a:pt x="13374" y="11764"/>
                    </a:cubicBezTo>
                    <a:cubicBezTo>
                      <a:pt x="13435" y="11308"/>
                      <a:pt x="14408" y="10487"/>
                      <a:pt x="14408" y="10487"/>
                    </a:cubicBezTo>
                    <a:cubicBezTo>
                      <a:pt x="16930" y="8572"/>
                      <a:pt x="20183" y="4773"/>
                      <a:pt x="21946" y="1"/>
                    </a:cubicBezTo>
                    <a:close/>
                    <a:moveTo>
                      <a:pt x="11847" y="22221"/>
                    </a:moveTo>
                    <a:cubicBezTo>
                      <a:pt x="11703" y="22221"/>
                      <a:pt x="11560" y="22279"/>
                      <a:pt x="11459" y="22402"/>
                    </a:cubicBezTo>
                    <a:cubicBezTo>
                      <a:pt x="11155" y="22767"/>
                      <a:pt x="11398" y="23284"/>
                      <a:pt x="11854" y="23314"/>
                    </a:cubicBezTo>
                    <a:cubicBezTo>
                      <a:pt x="12189" y="23284"/>
                      <a:pt x="12432" y="23010"/>
                      <a:pt x="12401" y="22676"/>
                    </a:cubicBezTo>
                    <a:cubicBezTo>
                      <a:pt x="12344" y="22388"/>
                      <a:pt x="12093" y="22221"/>
                      <a:pt x="11847" y="22221"/>
                    </a:cubicBezTo>
                    <a:close/>
                    <a:moveTo>
                      <a:pt x="9834" y="22667"/>
                    </a:moveTo>
                    <a:cubicBezTo>
                      <a:pt x="9323" y="22667"/>
                      <a:pt x="9050" y="23280"/>
                      <a:pt x="9392" y="23679"/>
                    </a:cubicBezTo>
                    <a:cubicBezTo>
                      <a:pt x="9516" y="23823"/>
                      <a:pt x="9678" y="23887"/>
                      <a:pt x="9839" y="23887"/>
                    </a:cubicBezTo>
                    <a:cubicBezTo>
                      <a:pt x="10151" y="23887"/>
                      <a:pt x="10456" y="23645"/>
                      <a:pt x="10456" y="23284"/>
                    </a:cubicBezTo>
                    <a:cubicBezTo>
                      <a:pt x="10487" y="22980"/>
                      <a:pt x="10243" y="22706"/>
                      <a:pt x="9970" y="22676"/>
                    </a:cubicBezTo>
                    <a:lnTo>
                      <a:pt x="9939" y="22676"/>
                    </a:lnTo>
                    <a:cubicBezTo>
                      <a:pt x="9903" y="22670"/>
                      <a:pt x="9868" y="22667"/>
                      <a:pt x="9834" y="22667"/>
                    </a:cubicBezTo>
                    <a:close/>
                    <a:moveTo>
                      <a:pt x="11821" y="24699"/>
                    </a:moveTo>
                    <a:cubicBezTo>
                      <a:pt x="11140" y="24699"/>
                      <a:pt x="10487" y="25222"/>
                      <a:pt x="10487" y="26019"/>
                    </a:cubicBezTo>
                    <a:cubicBezTo>
                      <a:pt x="10426" y="26718"/>
                      <a:pt x="10942" y="27296"/>
                      <a:pt x="11642" y="27357"/>
                    </a:cubicBezTo>
                    <a:lnTo>
                      <a:pt x="11642" y="27326"/>
                    </a:lnTo>
                    <a:cubicBezTo>
                      <a:pt x="11713" y="27337"/>
                      <a:pt x="11783" y="27342"/>
                      <a:pt x="11851" y="27342"/>
                    </a:cubicBezTo>
                    <a:cubicBezTo>
                      <a:pt x="12942" y="27342"/>
                      <a:pt x="13571" y="26026"/>
                      <a:pt x="12827" y="25168"/>
                    </a:cubicBezTo>
                    <a:cubicBezTo>
                      <a:pt x="12544" y="24844"/>
                      <a:pt x="12179" y="24699"/>
                      <a:pt x="11821" y="24699"/>
                    </a:cubicBezTo>
                    <a:close/>
                    <a:moveTo>
                      <a:pt x="3473" y="24060"/>
                    </a:moveTo>
                    <a:cubicBezTo>
                      <a:pt x="3016" y="24060"/>
                      <a:pt x="2572" y="24340"/>
                      <a:pt x="2401" y="24834"/>
                    </a:cubicBezTo>
                    <a:cubicBezTo>
                      <a:pt x="851" y="28177"/>
                      <a:pt x="30" y="31825"/>
                      <a:pt x="0" y="35533"/>
                    </a:cubicBezTo>
                    <a:lnTo>
                      <a:pt x="0" y="36566"/>
                    </a:lnTo>
                    <a:lnTo>
                      <a:pt x="23253" y="36566"/>
                    </a:lnTo>
                    <a:lnTo>
                      <a:pt x="23253" y="35533"/>
                    </a:lnTo>
                    <a:cubicBezTo>
                      <a:pt x="23253" y="33831"/>
                      <a:pt x="23070" y="32129"/>
                      <a:pt x="22736" y="30457"/>
                    </a:cubicBezTo>
                    <a:cubicBezTo>
                      <a:pt x="22634" y="29845"/>
                      <a:pt x="22104" y="29404"/>
                      <a:pt x="21522" y="29404"/>
                    </a:cubicBezTo>
                    <a:cubicBezTo>
                      <a:pt x="21411" y="29404"/>
                      <a:pt x="21298" y="29420"/>
                      <a:pt x="21186" y="29454"/>
                    </a:cubicBezTo>
                    <a:cubicBezTo>
                      <a:pt x="21034" y="29515"/>
                      <a:pt x="20912" y="29545"/>
                      <a:pt x="20791" y="29606"/>
                    </a:cubicBezTo>
                    <a:cubicBezTo>
                      <a:pt x="19919" y="29835"/>
                      <a:pt x="19047" y="29943"/>
                      <a:pt x="18161" y="29943"/>
                    </a:cubicBezTo>
                    <a:cubicBezTo>
                      <a:pt x="17874" y="29943"/>
                      <a:pt x="17586" y="29932"/>
                      <a:pt x="17295" y="29910"/>
                    </a:cubicBezTo>
                    <a:cubicBezTo>
                      <a:pt x="15654" y="29849"/>
                      <a:pt x="14012" y="29606"/>
                      <a:pt x="12401" y="29180"/>
                    </a:cubicBezTo>
                    <a:cubicBezTo>
                      <a:pt x="11307" y="28846"/>
                      <a:pt x="10274" y="28420"/>
                      <a:pt x="9271" y="27904"/>
                    </a:cubicBezTo>
                    <a:cubicBezTo>
                      <a:pt x="7447" y="26931"/>
                      <a:pt x="5775" y="25746"/>
                      <a:pt x="4255" y="24378"/>
                    </a:cubicBezTo>
                    <a:cubicBezTo>
                      <a:pt x="4027" y="24161"/>
                      <a:pt x="3748" y="24060"/>
                      <a:pt x="3473" y="240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758;p60">
                <a:extLst>
                  <a:ext uri="{FF2B5EF4-FFF2-40B4-BE49-F238E27FC236}">
                    <a16:creationId xmlns:a16="http://schemas.microsoft.com/office/drawing/2014/main" id="{43F4E82D-D237-AF05-E022-671086AB6BE7}"/>
                  </a:ext>
                </a:extLst>
              </p:cNvPr>
              <p:cNvSpPr/>
              <p:nvPr/>
            </p:nvSpPr>
            <p:spPr>
              <a:xfrm>
                <a:off x="752271" y="3948761"/>
                <a:ext cx="134129" cy="99933"/>
              </a:xfrm>
              <a:custGeom>
                <a:avLst/>
                <a:gdLst/>
                <a:ahLst/>
                <a:cxnLst/>
                <a:rect l="l" t="t" r="r" b="b"/>
                <a:pathLst>
                  <a:path w="4652" h="3466" extrusionOk="0">
                    <a:moveTo>
                      <a:pt x="4651" y="0"/>
                    </a:moveTo>
                    <a:lnTo>
                      <a:pt x="4651" y="0"/>
                    </a:lnTo>
                    <a:cubicBezTo>
                      <a:pt x="4317" y="61"/>
                      <a:pt x="4013" y="152"/>
                      <a:pt x="3709" y="274"/>
                    </a:cubicBezTo>
                    <a:cubicBezTo>
                      <a:pt x="2341" y="882"/>
                      <a:pt x="1216" y="2067"/>
                      <a:pt x="1" y="3009"/>
                    </a:cubicBezTo>
                    <a:cubicBezTo>
                      <a:pt x="426" y="3313"/>
                      <a:pt x="943" y="3465"/>
                      <a:pt x="1460" y="3465"/>
                    </a:cubicBezTo>
                    <a:cubicBezTo>
                      <a:pt x="2645" y="3435"/>
                      <a:pt x="3679" y="2675"/>
                      <a:pt x="4074" y="1581"/>
                    </a:cubicBezTo>
                    <a:cubicBezTo>
                      <a:pt x="4286" y="1064"/>
                      <a:pt x="4469" y="517"/>
                      <a:pt x="4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759;p60">
                <a:extLst>
                  <a:ext uri="{FF2B5EF4-FFF2-40B4-BE49-F238E27FC236}">
                    <a16:creationId xmlns:a16="http://schemas.microsoft.com/office/drawing/2014/main" id="{762B3E83-27F9-1846-A092-FD5F38CE1B2E}"/>
                  </a:ext>
                </a:extLst>
              </p:cNvPr>
              <p:cNvSpPr/>
              <p:nvPr/>
            </p:nvSpPr>
            <p:spPr>
              <a:xfrm>
                <a:off x="247471" y="3654295"/>
                <a:ext cx="321655" cy="1345267"/>
              </a:xfrm>
              <a:custGeom>
                <a:avLst/>
                <a:gdLst/>
                <a:ahLst/>
                <a:cxnLst/>
                <a:rect l="l" t="t" r="r" b="b"/>
                <a:pathLst>
                  <a:path w="11156" h="46658" extrusionOk="0">
                    <a:moveTo>
                      <a:pt x="1" y="0"/>
                    </a:moveTo>
                    <a:lnTo>
                      <a:pt x="1" y="3131"/>
                    </a:lnTo>
                    <a:cubicBezTo>
                      <a:pt x="1" y="12037"/>
                      <a:pt x="5168" y="19605"/>
                      <a:pt x="9119" y="22706"/>
                    </a:cubicBezTo>
                    <a:cubicBezTo>
                      <a:pt x="9515" y="23040"/>
                      <a:pt x="9515" y="23648"/>
                      <a:pt x="9119" y="23982"/>
                    </a:cubicBezTo>
                    <a:cubicBezTo>
                      <a:pt x="5168" y="27083"/>
                      <a:pt x="1" y="34621"/>
                      <a:pt x="1" y="43557"/>
                    </a:cubicBezTo>
                    <a:lnTo>
                      <a:pt x="1" y="46657"/>
                    </a:lnTo>
                    <a:lnTo>
                      <a:pt x="3587" y="46657"/>
                    </a:lnTo>
                    <a:lnTo>
                      <a:pt x="3587" y="43557"/>
                    </a:lnTo>
                    <a:cubicBezTo>
                      <a:pt x="3587" y="36992"/>
                      <a:pt x="5411" y="31156"/>
                      <a:pt x="7569" y="27295"/>
                    </a:cubicBezTo>
                    <a:cubicBezTo>
                      <a:pt x="7622" y="27163"/>
                      <a:pt x="7790" y="27077"/>
                      <a:pt x="7953" y="27077"/>
                    </a:cubicBezTo>
                    <a:cubicBezTo>
                      <a:pt x="7978" y="27077"/>
                      <a:pt x="8002" y="27079"/>
                      <a:pt x="8025" y="27083"/>
                    </a:cubicBezTo>
                    <a:cubicBezTo>
                      <a:pt x="8360" y="27143"/>
                      <a:pt x="8512" y="27539"/>
                      <a:pt x="8360" y="27843"/>
                    </a:cubicBezTo>
                    <a:cubicBezTo>
                      <a:pt x="6171" y="32797"/>
                      <a:pt x="5077" y="38147"/>
                      <a:pt x="5107" y="43557"/>
                    </a:cubicBezTo>
                    <a:lnTo>
                      <a:pt x="5107" y="46657"/>
                    </a:lnTo>
                    <a:lnTo>
                      <a:pt x="7265" y="46657"/>
                    </a:lnTo>
                    <a:lnTo>
                      <a:pt x="7265" y="43557"/>
                    </a:lnTo>
                    <a:cubicBezTo>
                      <a:pt x="7265" y="34621"/>
                      <a:pt x="9393" y="27083"/>
                      <a:pt x="11004" y="23982"/>
                    </a:cubicBezTo>
                    <a:cubicBezTo>
                      <a:pt x="11156" y="23557"/>
                      <a:pt x="11156" y="23101"/>
                      <a:pt x="10974" y="22675"/>
                    </a:cubicBezTo>
                    <a:cubicBezTo>
                      <a:pt x="9363" y="19575"/>
                      <a:pt x="7265" y="12037"/>
                      <a:pt x="7265" y="3101"/>
                    </a:cubicBezTo>
                    <a:lnTo>
                      <a:pt x="7265" y="0"/>
                    </a:lnTo>
                    <a:lnTo>
                      <a:pt x="5107" y="0"/>
                    </a:lnTo>
                    <a:lnTo>
                      <a:pt x="5107" y="3101"/>
                    </a:lnTo>
                    <a:cubicBezTo>
                      <a:pt x="5107" y="7477"/>
                      <a:pt x="5806" y="11824"/>
                      <a:pt x="7204" y="15988"/>
                    </a:cubicBezTo>
                    <a:cubicBezTo>
                      <a:pt x="7351" y="16341"/>
                      <a:pt x="7101" y="16750"/>
                      <a:pt x="6700" y="16750"/>
                    </a:cubicBezTo>
                    <a:cubicBezTo>
                      <a:pt x="6686" y="16750"/>
                      <a:pt x="6672" y="16749"/>
                      <a:pt x="6657" y="16748"/>
                    </a:cubicBezTo>
                    <a:cubicBezTo>
                      <a:pt x="6475" y="16718"/>
                      <a:pt x="6353" y="16596"/>
                      <a:pt x="6293" y="16444"/>
                    </a:cubicBezTo>
                    <a:cubicBezTo>
                      <a:pt x="4499" y="12219"/>
                      <a:pt x="3557" y="7690"/>
                      <a:pt x="3557" y="3131"/>
                    </a:cubicBezTo>
                    <a:lnTo>
                      <a:pt x="355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760;p60">
                <a:extLst>
                  <a:ext uri="{FF2B5EF4-FFF2-40B4-BE49-F238E27FC236}">
                    <a16:creationId xmlns:a16="http://schemas.microsoft.com/office/drawing/2014/main" id="{8BCA038D-CC6C-6917-FB83-8F20564D6A4B}"/>
                  </a:ext>
                </a:extLst>
              </p:cNvPr>
              <p:cNvSpPr/>
              <p:nvPr/>
            </p:nvSpPr>
            <p:spPr>
              <a:xfrm>
                <a:off x="357900" y="4057950"/>
                <a:ext cx="210362" cy="268546"/>
              </a:xfrm>
              <a:custGeom>
                <a:avLst/>
                <a:gdLst/>
                <a:ahLst/>
                <a:cxnLst/>
                <a:rect l="l" t="t" r="r" b="b"/>
                <a:pathLst>
                  <a:path w="7296" h="9314" extrusionOk="0">
                    <a:moveTo>
                      <a:pt x="264" y="1"/>
                    </a:moveTo>
                    <a:cubicBezTo>
                      <a:pt x="178" y="1"/>
                      <a:pt x="90" y="4"/>
                      <a:pt x="1" y="13"/>
                    </a:cubicBezTo>
                    <a:cubicBezTo>
                      <a:pt x="1429" y="2475"/>
                      <a:pt x="3314" y="4663"/>
                      <a:pt x="5563" y="6487"/>
                    </a:cubicBezTo>
                    <a:cubicBezTo>
                      <a:pt x="6019" y="6912"/>
                      <a:pt x="6444" y="7399"/>
                      <a:pt x="6809" y="7946"/>
                    </a:cubicBezTo>
                    <a:cubicBezTo>
                      <a:pt x="7022" y="8432"/>
                      <a:pt x="6900" y="9283"/>
                      <a:pt x="7296" y="9314"/>
                    </a:cubicBezTo>
                    <a:cubicBezTo>
                      <a:pt x="7296" y="9070"/>
                      <a:pt x="7235" y="8858"/>
                      <a:pt x="7144" y="8645"/>
                    </a:cubicBezTo>
                    <a:cubicBezTo>
                      <a:pt x="6323" y="7034"/>
                      <a:pt x="5350" y="4238"/>
                      <a:pt x="4621" y="651"/>
                    </a:cubicBezTo>
                    <a:cubicBezTo>
                      <a:pt x="4043" y="560"/>
                      <a:pt x="3466" y="468"/>
                      <a:pt x="2888" y="377"/>
                    </a:cubicBezTo>
                    <a:lnTo>
                      <a:pt x="2888" y="377"/>
                    </a:lnTo>
                    <a:cubicBezTo>
                      <a:pt x="3040" y="924"/>
                      <a:pt x="3192" y="1472"/>
                      <a:pt x="3374" y="1958"/>
                    </a:cubicBezTo>
                    <a:cubicBezTo>
                      <a:pt x="3550" y="2339"/>
                      <a:pt x="3274" y="2719"/>
                      <a:pt x="2901" y="2719"/>
                    </a:cubicBezTo>
                    <a:cubicBezTo>
                      <a:pt x="2886" y="2719"/>
                      <a:pt x="2872" y="2719"/>
                      <a:pt x="2858" y="2718"/>
                    </a:cubicBezTo>
                    <a:cubicBezTo>
                      <a:pt x="2675" y="2687"/>
                      <a:pt x="2523" y="2596"/>
                      <a:pt x="2463" y="2414"/>
                    </a:cubicBezTo>
                    <a:cubicBezTo>
                      <a:pt x="2159" y="1715"/>
                      <a:pt x="1885" y="955"/>
                      <a:pt x="1612" y="195"/>
                    </a:cubicBezTo>
                    <a:lnTo>
                      <a:pt x="973" y="73"/>
                    </a:lnTo>
                    <a:cubicBezTo>
                      <a:pt x="728" y="29"/>
                      <a:pt x="500" y="1"/>
                      <a:pt x="264"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761;p60">
                <a:extLst>
                  <a:ext uri="{FF2B5EF4-FFF2-40B4-BE49-F238E27FC236}">
                    <a16:creationId xmlns:a16="http://schemas.microsoft.com/office/drawing/2014/main" id="{9D7D62CD-B5FC-358A-9FCA-41DF8140A21D}"/>
                  </a:ext>
                </a:extLst>
              </p:cNvPr>
              <p:cNvSpPr/>
              <p:nvPr/>
            </p:nvSpPr>
            <p:spPr>
              <a:xfrm>
                <a:off x="265895" y="4639444"/>
                <a:ext cx="119194" cy="360118"/>
              </a:xfrm>
              <a:custGeom>
                <a:avLst/>
                <a:gdLst/>
                <a:ahLst/>
                <a:cxnLst/>
                <a:rect l="l" t="t" r="r" b="b"/>
                <a:pathLst>
                  <a:path w="4134" h="12490" extrusionOk="0">
                    <a:moveTo>
                      <a:pt x="3469" y="0"/>
                    </a:moveTo>
                    <a:cubicBezTo>
                      <a:pt x="3009" y="0"/>
                      <a:pt x="2563" y="270"/>
                      <a:pt x="2401" y="757"/>
                    </a:cubicBezTo>
                    <a:cubicBezTo>
                      <a:pt x="851" y="4100"/>
                      <a:pt x="30" y="7748"/>
                      <a:pt x="0" y="11456"/>
                    </a:cubicBezTo>
                    <a:lnTo>
                      <a:pt x="0" y="12489"/>
                    </a:lnTo>
                    <a:lnTo>
                      <a:pt x="2948" y="12489"/>
                    </a:lnTo>
                    <a:lnTo>
                      <a:pt x="2948" y="9389"/>
                    </a:lnTo>
                    <a:cubicBezTo>
                      <a:pt x="2948" y="6289"/>
                      <a:pt x="3344" y="3219"/>
                      <a:pt x="4134" y="210"/>
                    </a:cubicBezTo>
                    <a:cubicBezTo>
                      <a:pt x="3931" y="68"/>
                      <a:pt x="3698" y="0"/>
                      <a:pt x="3469" y="0"/>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762;p60">
                <a:extLst>
                  <a:ext uri="{FF2B5EF4-FFF2-40B4-BE49-F238E27FC236}">
                    <a16:creationId xmlns:a16="http://schemas.microsoft.com/office/drawing/2014/main" id="{41E0EAF8-F021-083C-10EF-BCDE7CF66B74}"/>
                  </a:ext>
                </a:extLst>
              </p:cNvPr>
              <p:cNvSpPr/>
              <p:nvPr/>
            </p:nvSpPr>
            <p:spPr>
              <a:xfrm>
                <a:off x="394719" y="4674389"/>
                <a:ext cx="74503" cy="325173"/>
              </a:xfrm>
              <a:custGeom>
                <a:avLst/>
                <a:gdLst/>
                <a:ahLst/>
                <a:cxnLst/>
                <a:rect l="l" t="t" r="r" b="b"/>
                <a:pathLst>
                  <a:path w="2584" h="11278" extrusionOk="0">
                    <a:moveTo>
                      <a:pt x="821" y="1"/>
                    </a:moveTo>
                    <a:cubicBezTo>
                      <a:pt x="274" y="2675"/>
                      <a:pt x="0" y="5411"/>
                      <a:pt x="0" y="8147"/>
                    </a:cubicBezTo>
                    <a:lnTo>
                      <a:pt x="0" y="11277"/>
                    </a:lnTo>
                    <a:lnTo>
                      <a:pt x="2158" y="11277"/>
                    </a:lnTo>
                    <a:lnTo>
                      <a:pt x="2158" y="8147"/>
                    </a:lnTo>
                    <a:cubicBezTo>
                      <a:pt x="2158" y="5867"/>
                      <a:pt x="2310" y="3557"/>
                      <a:pt x="2584" y="1277"/>
                    </a:cubicBezTo>
                    <a:cubicBezTo>
                      <a:pt x="1976" y="882"/>
                      <a:pt x="1398" y="457"/>
                      <a:pt x="821" y="1"/>
                    </a:cubicBezTo>
                    <a:close/>
                  </a:path>
                </a:pathLst>
              </a:custGeom>
              <a:solidFill>
                <a:srgbClr val="19191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763;p60">
                <a:extLst>
                  <a:ext uri="{FF2B5EF4-FFF2-40B4-BE49-F238E27FC236}">
                    <a16:creationId xmlns:a16="http://schemas.microsoft.com/office/drawing/2014/main" id="{EA0DBFCD-453A-92D9-B4AE-99EFAFE5CC6F}"/>
                  </a:ext>
                </a:extLst>
              </p:cNvPr>
              <p:cNvSpPr/>
              <p:nvPr/>
            </p:nvSpPr>
            <p:spPr>
              <a:xfrm>
                <a:off x="105500" y="3509671"/>
                <a:ext cx="991233" cy="147276"/>
              </a:xfrm>
              <a:custGeom>
                <a:avLst/>
                <a:gdLst/>
                <a:ahLst/>
                <a:cxnLst/>
                <a:rect l="l" t="t" r="r" b="b"/>
                <a:pathLst>
                  <a:path w="34379" h="5108" extrusionOk="0">
                    <a:moveTo>
                      <a:pt x="1" y="1"/>
                    </a:moveTo>
                    <a:lnTo>
                      <a:pt x="1" y="3010"/>
                    </a:lnTo>
                    <a:cubicBezTo>
                      <a:pt x="1" y="4165"/>
                      <a:pt x="1095" y="5107"/>
                      <a:pt x="2371" y="5107"/>
                    </a:cubicBezTo>
                    <a:lnTo>
                      <a:pt x="32007" y="5107"/>
                    </a:lnTo>
                    <a:cubicBezTo>
                      <a:pt x="33314" y="5107"/>
                      <a:pt x="34378" y="4165"/>
                      <a:pt x="34378" y="3010"/>
                    </a:cubicBez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764;p60">
                <a:extLst>
                  <a:ext uri="{FF2B5EF4-FFF2-40B4-BE49-F238E27FC236}">
                    <a16:creationId xmlns:a16="http://schemas.microsoft.com/office/drawing/2014/main" id="{BE6D6E46-EA18-19E9-ADAB-90DB5966A80B}"/>
                  </a:ext>
                </a:extLst>
              </p:cNvPr>
              <p:cNvSpPr/>
              <p:nvPr/>
            </p:nvSpPr>
            <p:spPr>
              <a:xfrm>
                <a:off x="398208" y="3563156"/>
                <a:ext cx="79780" cy="93792"/>
              </a:xfrm>
              <a:custGeom>
                <a:avLst/>
                <a:gdLst/>
                <a:ahLst/>
                <a:cxnLst/>
                <a:rect l="l" t="t" r="r" b="b"/>
                <a:pathLst>
                  <a:path w="2767" h="3253" extrusionOk="0">
                    <a:moveTo>
                      <a:pt x="1" y="0"/>
                    </a:moveTo>
                    <a:lnTo>
                      <a:pt x="1" y="3252"/>
                    </a:lnTo>
                    <a:lnTo>
                      <a:pt x="2767" y="3252"/>
                    </a:lnTo>
                    <a:lnTo>
                      <a:pt x="2767" y="0"/>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765;p60">
                <a:extLst>
                  <a:ext uri="{FF2B5EF4-FFF2-40B4-BE49-F238E27FC236}">
                    <a16:creationId xmlns:a16="http://schemas.microsoft.com/office/drawing/2014/main" id="{1F6BC12F-902A-9EED-CE43-22983FC9252B}"/>
                  </a:ext>
                </a:extLst>
              </p:cNvPr>
              <p:cNvSpPr/>
              <p:nvPr/>
            </p:nvSpPr>
            <p:spPr>
              <a:xfrm>
                <a:off x="858317" y="3509671"/>
                <a:ext cx="166537" cy="147276"/>
              </a:xfrm>
              <a:custGeom>
                <a:avLst/>
                <a:gdLst/>
                <a:ahLst/>
                <a:cxnLst/>
                <a:rect l="l" t="t" r="r" b="b"/>
                <a:pathLst>
                  <a:path w="5776" h="5108" extrusionOk="0">
                    <a:moveTo>
                      <a:pt x="1" y="1"/>
                    </a:moveTo>
                    <a:lnTo>
                      <a:pt x="1" y="5107"/>
                    </a:lnTo>
                    <a:lnTo>
                      <a:pt x="5776" y="5107"/>
                    </a:lnTo>
                    <a:lnTo>
                      <a:pt x="5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766;p60">
                <a:extLst>
                  <a:ext uri="{FF2B5EF4-FFF2-40B4-BE49-F238E27FC236}">
                    <a16:creationId xmlns:a16="http://schemas.microsoft.com/office/drawing/2014/main" id="{D480260B-2CA4-0002-111C-E6473DE80356}"/>
                  </a:ext>
                </a:extLst>
              </p:cNvPr>
              <p:cNvSpPr/>
              <p:nvPr/>
            </p:nvSpPr>
            <p:spPr>
              <a:xfrm>
                <a:off x="105500" y="3509671"/>
                <a:ext cx="256811" cy="147276"/>
              </a:xfrm>
              <a:custGeom>
                <a:avLst/>
                <a:gdLst/>
                <a:ahLst/>
                <a:cxnLst/>
                <a:rect l="l" t="t" r="r" b="b"/>
                <a:pathLst>
                  <a:path w="8907" h="5108" extrusionOk="0">
                    <a:moveTo>
                      <a:pt x="1" y="1"/>
                    </a:moveTo>
                    <a:lnTo>
                      <a:pt x="1" y="3010"/>
                    </a:lnTo>
                    <a:cubicBezTo>
                      <a:pt x="1" y="4165"/>
                      <a:pt x="1095" y="5107"/>
                      <a:pt x="2371" y="5107"/>
                    </a:cubicBezTo>
                    <a:lnTo>
                      <a:pt x="8907" y="5107"/>
                    </a:lnTo>
                    <a:lnTo>
                      <a:pt x="8907" y="1"/>
                    </a:lnTo>
                    <a:close/>
                  </a:path>
                </a:pathLst>
              </a:custGeom>
              <a:solidFill>
                <a:srgbClr val="6D7897">
                  <a:alpha val="41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767;p60">
                <a:extLst>
                  <a:ext uri="{FF2B5EF4-FFF2-40B4-BE49-F238E27FC236}">
                    <a16:creationId xmlns:a16="http://schemas.microsoft.com/office/drawing/2014/main" id="{D328B578-A9A7-CA90-A68D-6D44FA661587}"/>
                  </a:ext>
                </a:extLst>
              </p:cNvPr>
              <p:cNvSpPr/>
              <p:nvPr/>
            </p:nvSpPr>
            <p:spPr>
              <a:xfrm>
                <a:off x="105500" y="3509671"/>
                <a:ext cx="991233" cy="53513"/>
              </a:xfrm>
              <a:custGeom>
                <a:avLst/>
                <a:gdLst/>
                <a:ahLst/>
                <a:cxnLst/>
                <a:rect l="l" t="t" r="r" b="b"/>
                <a:pathLst>
                  <a:path w="34379" h="1856" extrusionOk="0">
                    <a:moveTo>
                      <a:pt x="1" y="1"/>
                    </a:moveTo>
                    <a:lnTo>
                      <a:pt x="1" y="1855"/>
                    </a:lnTo>
                    <a:lnTo>
                      <a:pt x="34378" y="1855"/>
                    </a:lnTo>
                    <a:lnTo>
                      <a:pt x="34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68;p60">
                <a:extLst>
                  <a:ext uri="{FF2B5EF4-FFF2-40B4-BE49-F238E27FC236}">
                    <a16:creationId xmlns:a16="http://schemas.microsoft.com/office/drawing/2014/main" id="{FA15CE78-F6C6-40EF-0E0B-4B45A08B7730}"/>
                  </a:ext>
                </a:extLst>
              </p:cNvPr>
              <p:cNvSpPr/>
              <p:nvPr/>
            </p:nvSpPr>
            <p:spPr>
              <a:xfrm>
                <a:off x="773319" y="3509671"/>
                <a:ext cx="251535" cy="53513"/>
              </a:xfrm>
              <a:custGeom>
                <a:avLst/>
                <a:gdLst/>
                <a:ahLst/>
                <a:cxnLst/>
                <a:rect l="l" t="t" r="r" b="b"/>
                <a:pathLst>
                  <a:path w="8724" h="1856" extrusionOk="0">
                    <a:moveTo>
                      <a:pt x="0" y="1"/>
                    </a:moveTo>
                    <a:lnTo>
                      <a:pt x="0" y="1855"/>
                    </a:lnTo>
                    <a:lnTo>
                      <a:pt x="8724" y="1855"/>
                    </a:lnTo>
                    <a:lnTo>
                      <a:pt x="87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69;p60">
                <a:extLst>
                  <a:ext uri="{FF2B5EF4-FFF2-40B4-BE49-F238E27FC236}">
                    <a16:creationId xmlns:a16="http://schemas.microsoft.com/office/drawing/2014/main" id="{191952D3-3FEC-CC44-A46C-E2CA5F30F1CC}"/>
                  </a:ext>
                </a:extLst>
              </p:cNvPr>
              <p:cNvSpPr/>
              <p:nvPr/>
            </p:nvSpPr>
            <p:spPr>
              <a:xfrm>
                <a:off x="650607" y="3509671"/>
                <a:ext cx="66632" cy="53513"/>
              </a:xfrm>
              <a:custGeom>
                <a:avLst/>
                <a:gdLst/>
                <a:ahLst/>
                <a:cxnLst/>
                <a:rect l="l" t="t" r="r" b="b"/>
                <a:pathLst>
                  <a:path w="2311" h="1856" extrusionOk="0">
                    <a:moveTo>
                      <a:pt x="1" y="1"/>
                    </a:moveTo>
                    <a:lnTo>
                      <a:pt x="1" y="1855"/>
                    </a:lnTo>
                    <a:lnTo>
                      <a:pt x="2311" y="1855"/>
                    </a:lnTo>
                    <a:lnTo>
                      <a:pt x="2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70;p60">
                <a:extLst>
                  <a:ext uri="{FF2B5EF4-FFF2-40B4-BE49-F238E27FC236}">
                    <a16:creationId xmlns:a16="http://schemas.microsoft.com/office/drawing/2014/main" id="{9E086247-ADD1-B423-1936-21C6DE15D777}"/>
                  </a:ext>
                </a:extLst>
              </p:cNvPr>
              <p:cNvSpPr/>
              <p:nvPr/>
            </p:nvSpPr>
            <p:spPr>
              <a:xfrm>
                <a:off x="105500" y="3509671"/>
                <a:ext cx="232275" cy="53513"/>
              </a:xfrm>
              <a:custGeom>
                <a:avLst/>
                <a:gdLst/>
                <a:ahLst/>
                <a:cxnLst/>
                <a:rect l="l" t="t" r="r" b="b"/>
                <a:pathLst>
                  <a:path w="8056" h="1856" extrusionOk="0">
                    <a:moveTo>
                      <a:pt x="1" y="1"/>
                    </a:moveTo>
                    <a:lnTo>
                      <a:pt x="1" y="1855"/>
                    </a:lnTo>
                    <a:lnTo>
                      <a:pt x="8055" y="1855"/>
                    </a:lnTo>
                    <a:lnTo>
                      <a:pt x="8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71;p60">
                <a:extLst>
                  <a:ext uri="{FF2B5EF4-FFF2-40B4-BE49-F238E27FC236}">
                    <a16:creationId xmlns:a16="http://schemas.microsoft.com/office/drawing/2014/main" id="{C755CE11-C593-9E97-9D5B-C8E9031FD1A1}"/>
                  </a:ext>
                </a:extLst>
              </p:cNvPr>
              <p:cNvSpPr/>
              <p:nvPr/>
            </p:nvSpPr>
            <p:spPr>
              <a:xfrm>
                <a:off x="105500" y="4996015"/>
                <a:ext cx="991233" cy="147276"/>
              </a:xfrm>
              <a:custGeom>
                <a:avLst/>
                <a:gdLst/>
                <a:ahLst/>
                <a:cxnLst/>
                <a:rect l="l" t="t" r="r" b="b"/>
                <a:pathLst>
                  <a:path w="34379" h="5108" extrusionOk="0">
                    <a:moveTo>
                      <a:pt x="2371" y="1"/>
                    </a:moveTo>
                    <a:cubicBezTo>
                      <a:pt x="1064" y="1"/>
                      <a:pt x="1" y="943"/>
                      <a:pt x="1" y="2098"/>
                    </a:cubicBezTo>
                    <a:lnTo>
                      <a:pt x="1" y="5107"/>
                    </a:lnTo>
                    <a:lnTo>
                      <a:pt x="34378" y="5107"/>
                    </a:lnTo>
                    <a:lnTo>
                      <a:pt x="34378" y="2128"/>
                    </a:lnTo>
                    <a:cubicBezTo>
                      <a:pt x="34378" y="943"/>
                      <a:pt x="33314" y="1"/>
                      <a:pt x="3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72;p60">
                <a:extLst>
                  <a:ext uri="{FF2B5EF4-FFF2-40B4-BE49-F238E27FC236}">
                    <a16:creationId xmlns:a16="http://schemas.microsoft.com/office/drawing/2014/main" id="{87A5159B-90AB-4BEA-409C-9D9EA4360B89}"/>
                  </a:ext>
                </a:extLst>
              </p:cNvPr>
              <p:cNvSpPr/>
              <p:nvPr/>
            </p:nvSpPr>
            <p:spPr>
              <a:xfrm>
                <a:off x="724217" y="4996015"/>
                <a:ext cx="80673" cy="93821"/>
              </a:xfrm>
              <a:custGeom>
                <a:avLst/>
                <a:gdLst/>
                <a:ahLst/>
                <a:cxnLst/>
                <a:rect l="l" t="t" r="r" b="b"/>
                <a:pathLst>
                  <a:path w="2798" h="3254" extrusionOk="0">
                    <a:moveTo>
                      <a:pt x="1" y="1"/>
                    </a:moveTo>
                    <a:lnTo>
                      <a:pt x="1" y="3253"/>
                    </a:lnTo>
                    <a:lnTo>
                      <a:pt x="2797" y="3253"/>
                    </a:lnTo>
                    <a:lnTo>
                      <a:pt x="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73;p60">
                <a:extLst>
                  <a:ext uri="{FF2B5EF4-FFF2-40B4-BE49-F238E27FC236}">
                    <a16:creationId xmlns:a16="http://schemas.microsoft.com/office/drawing/2014/main" id="{EE1F2D13-BB24-2C16-5000-95E344CBAC17}"/>
                  </a:ext>
                </a:extLst>
              </p:cNvPr>
              <p:cNvSpPr/>
              <p:nvPr/>
            </p:nvSpPr>
            <p:spPr>
              <a:xfrm>
                <a:off x="178245" y="4996015"/>
                <a:ext cx="165672" cy="147276"/>
              </a:xfrm>
              <a:custGeom>
                <a:avLst/>
                <a:gdLst/>
                <a:ahLst/>
                <a:cxnLst/>
                <a:rect l="l" t="t" r="r" b="b"/>
                <a:pathLst>
                  <a:path w="5746" h="5108" extrusionOk="0">
                    <a:moveTo>
                      <a:pt x="0" y="1"/>
                    </a:moveTo>
                    <a:lnTo>
                      <a:pt x="0" y="5107"/>
                    </a:lnTo>
                    <a:lnTo>
                      <a:pt x="5745" y="5107"/>
                    </a:lnTo>
                    <a:lnTo>
                      <a:pt x="57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74;p60">
                <a:extLst>
                  <a:ext uri="{FF2B5EF4-FFF2-40B4-BE49-F238E27FC236}">
                    <a16:creationId xmlns:a16="http://schemas.microsoft.com/office/drawing/2014/main" id="{A1B0FD89-2FEB-CBB9-32B5-EC78DB30782D}"/>
                  </a:ext>
                </a:extLst>
              </p:cNvPr>
              <p:cNvSpPr/>
              <p:nvPr/>
            </p:nvSpPr>
            <p:spPr>
              <a:xfrm>
                <a:off x="839922" y="4996015"/>
                <a:ext cx="256811" cy="147276"/>
              </a:xfrm>
              <a:custGeom>
                <a:avLst/>
                <a:gdLst/>
                <a:ahLst/>
                <a:cxnLst/>
                <a:rect l="l" t="t" r="r" b="b"/>
                <a:pathLst>
                  <a:path w="8907" h="5108" extrusionOk="0">
                    <a:moveTo>
                      <a:pt x="0" y="1"/>
                    </a:moveTo>
                    <a:lnTo>
                      <a:pt x="0" y="5107"/>
                    </a:lnTo>
                    <a:lnTo>
                      <a:pt x="8906" y="5107"/>
                    </a:lnTo>
                    <a:lnTo>
                      <a:pt x="8906" y="2128"/>
                    </a:lnTo>
                    <a:cubicBezTo>
                      <a:pt x="8906" y="943"/>
                      <a:pt x="7842" y="1"/>
                      <a:pt x="6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75;p60">
                <a:extLst>
                  <a:ext uri="{FF2B5EF4-FFF2-40B4-BE49-F238E27FC236}">
                    <a16:creationId xmlns:a16="http://schemas.microsoft.com/office/drawing/2014/main" id="{2ABB07E2-909E-5BC4-887A-83E2EC07FDA9}"/>
                  </a:ext>
                </a:extLst>
              </p:cNvPr>
              <p:cNvSpPr/>
              <p:nvPr/>
            </p:nvSpPr>
            <p:spPr>
              <a:xfrm>
                <a:off x="105500" y="5089808"/>
                <a:ext cx="991233" cy="53484"/>
              </a:xfrm>
              <a:custGeom>
                <a:avLst/>
                <a:gdLst/>
                <a:ahLst/>
                <a:cxnLst/>
                <a:rect l="l" t="t" r="r" b="b"/>
                <a:pathLst>
                  <a:path w="34379" h="1855" extrusionOk="0">
                    <a:moveTo>
                      <a:pt x="1" y="0"/>
                    </a:moveTo>
                    <a:lnTo>
                      <a:pt x="1" y="1854"/>
                    </a:lnTo>
                    <a:lnTo>
                      <a:pt x="34378" y="1854"/>
                    </a:lnTo>
                    <a:lnTo>
                      <a:pt x="343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76;p60">
                <a:extLst>
                  <a:ext uri="{FF2B5EF4-FFF2-40B4-BE49-F238E27FC236}">
                    <a16:creationId xmlns:a16="http://schemas.microsoft.com/office/drawing/2014/main" id="{8A7B77A7-5F1D-49F0-4530-F35FFEEC7FF8}"/>
                  </a:ext>
                </a:extLst>
              </p:cNvPr>
              <p:cNvSpPr/>
              <p:nvPr/>
            </p:nvSpPr>
            <p:spPr>
              <a:xfrm>
                <a:off x="178245" y="5089808"/>
                <a:ext cx="251564" cy="53484"/>
              </a:xfrm>
              <a:custGeom>
                <a:avLst/>
                <a:gdLst/>
                <a:ahLst/>
                <a:cxnLst/>
                <a:rect l="l" t="t" r="r" b="b"/>
                <a:pathLst>
                  <a:path w="8725" h="1855" extrusionOk="0">
                    <a:moveTo>
                      <a:pt x="0" y="0"/>
                    </a:moveTo>
                    <a:lnTo>
                      <a:pt x="0" y="1854"/>
                    </a:lnTo>
                    <a:lnTo>
                      <a:pt x="8724" y="1854"/>
                    </a:lnTo>
                    <a:lnTo>
                      <a:pt x="87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77;p60">
                <a:extLst>
                  <a:ext uri="{FF2B5EF4-FFF2-40B4-BE49-F238E27FC236}">
                    <a16:creationId xmlns:a16="http://schemas.microsoft.com/office/drawing/2014/main" id="{A2E7BC9E-93A5-4423-6B96-A367B5F4112B}"/>
                  </a:ext>
                </a:extLst>
              </p:cNvPr>
              <p:cNvSpPr/>
              <p:nvPr/>
            </p:nvSpPr>
            <p:spPr>
              <a:xfrm>
                <a:off x="484965" y="5089808"/>
                <a:ext cx="67526" cy="53484"/>
              </a:xfrm>
              <a:custGeom>
                <a:avLst/>
                <a:gdLst/>
                <a:ahLst/>
                <a:cxnLst/>
                <a:rect l="l" t="t" r="r" b="b"/>
                <a:pathLst>
                  <a:path w="2342" h="1855" extrusionOk="0">
                    <a:moveTo>
                      <a:pt x="1" y="0"/>
                    </a:moveTo>
                    <a:lnTo>
                      <a:pt x="1" y="1854"/>
                    </a:lnTo>
                    <a:lnTo>
                      <a:pt x="2341" y="1854"/>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78;p60">
                <a:extLst>
                  <a:ext uri="{FF2B5EF4-FFF2-40B4-BE49-F238E27FC236}">
                    <a16:creationId xmlns:a16="http://schemas.microsoft.com/office/drawing/2014/main" id="{FEB16C41-63A2-84C6-B08C-5A6D9961E13E}"/>
                  </a:ext>
                </a:extLst>
              </p:cNvPr>
              <p:cNvSpPr/>
              <p:nvPr/>
            </p:nvSpPr>
            <p:spPr>
              <a:xfrm>
                <a:off x="864458" y="5089808"/>
                <a:ext cx="232275" cy="53484"/>
              </a:xfrm>
              <a:custGeom>
                <a:avLst/>
                <a:gdLst/>
                <a:ahLst/>
                <a:cxnLst/>
                <a:rect l="l" t="t" r="r" b="b"/>
                <a:pathLst>
                  <a:path w="8056" h="1855" extrusionOk="0">
                    <a:moveTo>
                      <a:pt x="0" y="0"/>
                    </a:moveTo>
                    <a:lnTo>
                      <a:pt x="0" y="1854"/>
                    </a:lnTo>
                    <a:lnTo>
                      <a:pt x="8055" y="1854"/>
                    </a:lnTo>
                    <a:lnTo>
                      <a:pt x="80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2847922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2">
          <a:extLst>
            <a:ext uri="{FF2B5EF4-FFF2-40B4-BE49-F238E27FC236}">
              <a16:creationId xmlns:a16="http://schemas.microsoft.com/office/drawing/2014/main" id="{D02F48DF-B228-9D43-4900-640506D0FFD3}"/>
            </a:ext>
          </a:extLst>
        </p:cNvPr>
        <p:cNvGrpSpPr/>
        <p:nvPr/>
      </p:nvGrpSpPr>
      <p:grpSpPr>
        <a:xfrm>
          <a:off x="0" y="0"/>
          <a:ext cx="0" cy="0"/>
          <a:chOff x="0" y="0"/>
          <a:chExt cx="0" cy="0"/>
        </a:xfrm>
      </p:grpSpPr>
      <p:sp>
        <p:nvSpPr>
          <p:cNvPr id="1423" name="Google Shape;1423;p57">
            <a:extLst>
              <a:ext uri="{FF2B5EF4-FFF2-40B4-BE49-F238E27FC236}">
                <a16:creationId xmlns:a16="http://schemas.microsoft.com/office/drawing/2014/main" id="{101A2A1B-A241-2D53-BC3F-10EAD42CF36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ORIGEN</a:t>
            </a:r>
          </a:p>
        </p:txBody>
      </p:sp>
      <p:sp>
        <p:nvSpPr>
          <p:cNvPr id="1424" name="Google Shape;1424;p57">
            <a:extLst>
              <a:ext uri="{FF2B5EF4-FFF2-40B4-BE49-F238E27FC236}">
                <a16:creationId xmlns:a16="http://schemas.microsoft.com/office/drawing/2014/main" id="{8530501D-3472-F7E9-01C8-EEDB879B81BD}"/>
              </a:ext>
            </a:extLst>
          </p:cNvPr>
          <p:cNvSpPr txBox="1">
            <a:spLocks noGrp="1"/>
          </p:cNvSpPr>
          <p:nvPr>
            <p:ph type="body" idx="1"/>
          </p:nvPr>
        </p:nvSpPr>
        <p:spPr>
          <a:xfrm>
            <a:off x="939903" y="1209698"/>
            <a:ext cx="4858200" cy="1452300"/>
          </a:xfrm>
          <a:prstGeom prst="rect">
            <a:avLst/>
          </a:prstGeom>
        </p:spPr>
        <p:txBody>
          <a:bodyPr spcFirstLastPara="1" wrap="square" lIns="91425" tIns="91425" rIns="91425" bIns="91425" anchor="t" anchorCtr="0">
            <a:noAutofit/>
          </a:bodyPr>
          <a:lstStyle/>
          <a:p>
            <a:pPr marL="0" indent="0">
              <a:buNone/>
            </a:pPr>
            <a:r>
              <a:rPr lang="es-ES" dirty="0"/>
              <a:t>Un origen que incrementa nuestro problema:</a:t>
            </a:r>
            <a:endParaRPr lang="es-ES" dirty="0">
              <a:solidFill>
                <a:schemeClr val="dk1"/>
              </a:solidFill>
            </a:endParaRPr>
          </a:p>
          <a:p>
            <a:pPr marL="457200" lvl="0" indent="-317500" algn="l" rtl="0">
              <a:spcBef>
                <a:spcPts val="1000"/>
              </a:spcBef>
              <a:spcAft>
                <a:spcPts val="0"/>
              </a:spcAft>
              <a:buClr>
                <a:schemeClr val="dk1"/>
              </a:buClr>
              <a:buSzPts val="1400"/>
              <a:buFont typeface="Archivo"/>
              <a:buChar char="■"/>
            </a:pPr>
            <a:r>
              <a:rPr lang="es-ES" dirty="0"/>
              <a:t>Minas</a:t>
            </a:r>
            <a:endParaRPr dirty="0">
              <a:solidFill>
                <a:schemeClr val="dk1"/>
              </a:solidFill>
            </a:endParaRPr>
          </a:p>
          <a:p>
            <a:r>
              <a:rPr lang="en" dirty="0"/>
              <a:t>Derechos y </a:t>
            </a:r>
            <a:r>
              <a:rPr lang="en" dirty="0" err="1"/>
              <a:t>seguridad</a:t>
            </a:r>
            <a:endParaRPr lang="en">
              <a:solidFill>
                <a:schemeClr val="dk1"/>
              </a:solidFill>
            </a:endParaRPr>
          </a:p>
          <a:p>
            <a:r>
              <a:rPr lang="es-ES" dirty="0"/>
              <a:t>Contaminación sin control</a:t>
            </a:r>
            <a:endParaRPr dirty="0">
              <a:solidFill>
                <a:schemeClr val="dk1"/>
              </a:solidFill>
            </a:endParaRPr>
          </a:p>
        </p:txBody>
      </p:sp>
      <p:grpSp>
        <p:nvGrpSpPr>
          <p:cNvPr id="1425" name="Google Shape;1425;p57">
            <a:extLst>
              <a:ext uri="{FF2B5EF4-FFF2-40B4-BE49-F238E27FC236}">
                <a16:creationId xmlns:a16="http://schemas.microsoft.com/office/drawing/2014/main" id="{742E834D-46C4-B9D1-96DF-773567487607}"/>
              </a:ext>
            </a:extLst>
          </p:cNvPr>
          <p:cNvGrpSpPr/>
          <p:nvPr/>
        </p:nvGrpSpPr>
        <p:grpSpPr>
          <a:xfrm rot="1850313">
            <a:off x="352112" y="1006459"/>
            <a:ext cx="616739" cy="668603"/>
            <a:chOff x="7511392" y="307000"/>
            <a:chExt cx="863570" cy="936192"/>
          </a:xfrm>
        </p:grpSpPr>
        <p:sp>
          <p:nvSpPr>
            <p:cNvPr id="1426" name="Google Shape;1426;p57">
              <a:extLst>
                <a:ext uri="{FF2B5EF4-FFF2-40B4-BE49-F238E27FC236}">
                  <a16:creationId xmlns:a16="http://schemas.microsoft.com/office/drawing/2014/main" id="{40A10244-FCDF-1975-8A26-FB7712BC747E}"/>
                </a:ext>
              </a:extLst>
            </p:cNvPr>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7">
              <a:extLst>
                <a:ext uri="{FF2B5EF4-FFF2-40B4-BE49-F238E27FC236}">
                  <a16:creationId xmlns:a16="http://schemas.microsoft.com/office/drawing/2014/main" id="{FCC82F6D-2718-0AF5-DFB3-8FFE6D0738D0}"/>
                </a:ext>
              </a:extLst>
            </p:cNvPr>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57">
            <a:extLst>
              <a:ext uri="{FF2B5EF4-FFF2-40B4-BE49-F238E27FC236}">
                <a16:creationId xmlns:a16="http://schemas.microsoft.com/office/drawing/2014/main" id="{80BC66B0-CC1E-6B00-FB8A-62A4BBA529FC}"/>
              </a:ext>
            </a:extLst>
          </p:cNvPr>
          <p:cNvGrpSpPr/>
          <p:nvPr/>
        </p:nvGrpSpPr>
        <p:grpSpPr>
          <a:xfrm rot="6978264">
            <a:off x="7865427" y="119318"/>
            <a:ext cx="820120" cy="819692"/>
            <a:chOff x="6212418" y="1482331"/>
            <a:chExt cx="627249" cy="626921"/>
          </a:xfrm>
        </p:grpSpPr>
        <p:sp>
          <p:nvSpPr>
            <p:cNvPr id="1429" name="Google Shape;1429;p57">
              <a:extLst>
                <a:ext uri="{FF2B5EF4-FFF2-40B4-BE49-F238E27FC236}">
                  <a16:creationId xmlns:a16="http://schemas.microsoft.com/office/drawing/2014/main" id="{C5EB79E7-A678-94C9-668B-57A526505253}"/>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7">
              <a:extLst>
                <a:ext uri="{FF2B5EF4-FFF2-40B4-BE49-F238E27FC236}">
                  <a16:creationId xmlns:a16="http://schemas.microsoft.com/office/drawing/2014/main" id="{9174F793-9279-DC54-4E95-E0FDFD019EBF}"/>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57">
            <a:extLst>
              <a:ext uri="{FF2B5EF4-FFF2-40B4-BE49-F238E27FC236}">
                <a16:creationId xmlns:a16="http://schemas.microsoft.com/office/drawing/2014/main" id="{C0B40925-DE0F-7EAB-3072-99F61B226748}"/>
              </a:ext>
            </a:extLst>
          </p:cNvPr>
          <p:cNvGrpSpPr/>
          <p:nvPr/>
        </p:nvGrpSpPr>
        <p:grpSpPr>
          <a:xfrm>
            <a:off x="6555567" y="1360292"/>
            <a:ext cx="2355944" cy="3911747"/>
            <a:chOff x="6072953" y="1348603"/>
            <a:chExt cx="2355944" cy="3911747"/>
          </a:xfrm>
        </p:grpSpPr>
        <p:grpSp>
          <p:nvGrpSpPr>
            <p:cNvPr id="1432" name="Google Shape;1432;p57">
              <a:extLst>
                <a:ext uri="{FF2B5EF4-FFF2-40B4-BE49-F238E27FC236}">
                  <a16:creationId xmlns:a16="http://schemas.microsoft.com/office/drawing/2014/main" id="{1A261574-11F5-58EC-4468-06F48F9FAE1B}"/>
                </a:ext>
              </a:extLst>
            </p:cNvPr>
            <p:cNvGrpSpPr/>
            <p:nvPr/>
          </p:nvGrpSpPr>
          <p:grpSpPr>
            <a:xfrm>
              <a:off x="6292927" y="1762715"/>
              <a:ext cx="664633" cy="664286"/>
              <a:chOff x="6212418" y="1482331"/>
              <a:chExt cx="627249" cy="626921"/>
            </a:xfrm>
          </p:grpSpPr>
          <p:sp>
            <p:nvSpPr>
              <p:cNvPr id="1433" name="Google Shape;1433;p57">
                <a:extLst>
                  <a:ext uri="{FF2B5EF4-FFF2-40B4-BE49-F238E27FC236}">
                    <a16:creationId xmlns:a16="http://schemas.microsoft.com/office/drawing/2014/main" id="{D4E8795A-14D4-E437-B09C-E24AA5D48FB3}"/>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7">
                <a:extLst>
                  <a:ext uri="{FF2B5EF4-FFF2-40B4-BE49-F238E27FC236}">
                    <a16:creationId xmlns:a16="http://schemas.microsoft.com/office/drawing/2014/main" id="{0DC04AF2-2392-A09D-EE4E-277F45FA3AA8}"/>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7">
              <a:extLst>
                <a:ext uri="{FF2B5EF4-FFF2-40B4-BE49-F238E27FC236}">
                  <a16:creationId xmlns:a16="http://schemas.microsoft.com/office/drawing/2014/main" id="{49990C40-03F3-F948-884A-CFF41B949460}"/>
                </a:ext>
              </a:extLst>
            </p:cNvPr>
            <p:cNvGrpSpPr/>
            <p:nvPr/>
          </p:nvGrpSpPr>
          <p:grpSpPr>
            <a:xfrm>
              <a:off x="7056977" y="1348603"/>
              <a:ext cx="1371920" cy="3911747"/>
              <a:chOff x="7056977" y="1297778"/>
              <a:chExt cx="1371920" cy="3911747"/>
            </a:xfrm>
          </p:grpSpPr>
          <p:sp>
            <p:nvSpPr>
              <p:cNvPr id="1436" name="Google Shape;1436;p57">
                <a:extLst>
                  <a:ext uri="{FF2B5EF4-FFF2-40B4-BE49-F238E27FC236}">
                    <a16:creationId xmlns:a16="http://schemas.microsoft.com/office/drawing/2014/main" id="{4EFE98E9-2515-A59F-6AF7-5B0398FA0876}"/>
                  </a:ext>
                </a:extLst>
              </p:cNvPr>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a:extLst>
                  <a:ext uri="{FF2B5EF4-FFF2-40B4-BE49-F238E27FC236}">
                    <a16:creationId xmlns:a16="http://schemas.microsoft.com/office/drawing/2014/main" id="{0B5F5D46-5383-C790-111D-65D115336BD6}"/>
                  </a:ext>
                </a:extLst>
              </p:cNvPr>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7">
                <a:extLst>
                  <a:ext uri="{FF2B5EF4-FFF2-40B4-BE49-F238E27FC236}">
                    <a16:creationId xmlns:a16="http://schemas.microsoft.com/office/drawing/2014/main" id="{7B038595-D557-11EB-407F-F1D04B00ABBA}"/>
                  </a:ext>
                </a:extLst>
              </p:cNvPr>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a:extLst>
                  <a:ext uri="{FF2B5EF4-FFF2-40B4-BE49-F238E27FC236}">
                    <a16:creationId xmlns:a16="http://schemas.microsoft.com/office/drawing/2014/main" id="{0647028C-1519-233D-A822-1ABAAADD4C26}"/>
                  </a:ext>
                </a:extLst>
              </p:cNvPr>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7">
                <a:extLst>
                  <a:ext uri="{FF2B5EF4-FFF2-40B4-BE49-F238E27FC236}">
                    <a16:creationId xmlns:a16="http://schemas.microsoft.com/office/drawing/2014/main" id="{F4227F8A-DFFB-AA7F-4F07-481EE0B1F780}"/>
                  </a:ext>
                </a:extLst>
              </p:cNvPr>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7">
                <a:extLst>
                  <a:ext uri="{FF2B5EF4-FFF2-40B4-BE49-F238E27FC236}">
                    <a16:creationId xmlns:a16="http://schemas.microsoft.com/office/drawing/2014/main" id="{CAA26973-4C65-C8A0-A08D-FDCCC496A954}"/>
                  </a:ext>
                </a:extLst>
              </p:cNvPr>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a:extLst>
                  <a:ext uri="{FF2B5EF4-FFF2-40B4-BE49-F238E27FC236}">
                    <a16:creationId xmlns:a16="http://schemas.microsoft.com/office/drawing/2014/main" id="{24B32C7D-D389-DE41-8982-09EC6BAB435B}"/>
                  </a:ext>
                </a:extLst>
              </p:cNvPr>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a:extLst>
                  <a:ext uri="{FF2B5EF4-FFF2-40B4-BE49-F238E27FC236}">
                    <a16:creationId xmlns:a16="http://schemas.microsoft.com/office/drawing/2014/main" id="{7AE63CC8-F2D8-62B7-ED26-FBA2A318468E}"/>
                  </a:ext>
                </a:extLst>
              </p:cNvPr>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a:extLst>
                  <a:ext uri="{FF2B5EF4-FFF2-40B4-BE49-F238E27FC236}">
                    <a16:creationId xmlns:a16="http://schemas.microsoft.com/office/drawing/2014/main" id="{051A2F63-AEB3-0E4F-23C6-45F46A078101}"/>
                  </a:ext>
                </a:extLst>
              </p:cNvPr>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a:extLst>
                  <a:ext uri="{FF2B5EF4-FFF2-40B4-BE49-F238E27FC236}">
                    <a16:creationId xmlns:a16="http://schemas.microsoft.com/office/drawing/2014/main" id="{0E46EC93-7EEF-66FC-BA0B-9D960B0DEB24}"/>
                  </a:ext>
                </a:extLst>
              </p:cNvPr>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a:extLst>
                  <a:ext uri="{FF2B5EF4-FFF2-40B4-BE49-F238E27FC236}">
                    <a16:creationId xmlns:a16="http://schemas.microsoft.com/office/drawing/2014/main" id="{E03EECC6-3F11-02AC-5418-BD054C4B6094}"/>
                  </a:ext>
                </a:extLst>
              </p:cNvPr>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7">
                <a:extLst>
                  <a:ext uri="{FF2B5EF4-FFF2-40B4-BE49-F238E27FC236}">
                    <a16:creationId xmlns:a16="http://schemas.microsoft.com/office/drawing/2014/main" id="{270B4427-2DEA-AA82-C24C-DAA2CC02D288}"/>
                  </a:ext>
                </a:extLst>
              </p:cNvPr>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a:extLst>
                  <a:ext uri="{FF2B5EF4-FFF2-40B4-BE49-F238E27FC236}">
                    <a16:creationId xmlns:a16="http://schemas.microsoft.com/office/drawing/2014/main" id="{C5496393-9EBB-A1B1-4DBB-53123CCA8A6B}"/>
                  </a:ext>
                </a:extLst>
              </p:cNvPr>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a:extLst>
                  <a:ext uri="{FF2B5EF4-FFF2-40B4-BE49-F238E27FC236}">
                    <a16:creationId xmlns:a16="http://schemas.microsoft.com/office/drawing/2014/main" id="{8DD52752-30A5-DEE9-025B-634969835918}"/>
                  </a:ext>
                </a:extLst>
              </p:cNvPr>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a:extLst>
                  <a:ext uri="{FF2B5EF4-FFF2-40B4-BE49-F238E27FC236}">
                    <a16:creationId xmlns:a16="http://schemas.microsoft.com/office/drawing/2014/main" id="{42FAA24D-6C32-418E-356E-1CD312663E2A}"/>
                  </a:ext>
                </a:extLst>
              </p:cNvPr>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a:extLst>
                  <a:ext uri="{FF2B5EF4-FFF2-40B4-BE49-F238E27FC236}">
                    <a16:creationId xmlns:a16="http://schemas.microsoft.com/office/drawing/2014/main" id="{150A93CC-91D5-706E-C6AB-28403DD2C577}"/>
                  </a:ext>
                </a:extLst>
              </p:cNvPr>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a:extLst>
                  <a:ext uri="{FF2B5EF4-FFF2-40B4-BE49-F238E27FC236}">
                    <a16:creationId xmlns:a16="http://schemas.microsoft.com/office/drawing/2014/main" id="{53E12DFC-588A-14BA-2520-ABF888E83979}"/>
                  </a:ext>
                </a:extLst>
              </p:cNvPr>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a:extLst>
                  <a:ext uri="{FF2B5EF4-FFF2-40B4-BE49-F238E27FC236}">
                    <a16:creationId xmlns:a16="http://schemas.microsoft.com/office/drawing/2014/main" id="{B8149B38-809B-1A5D-5240-8B0F0A0CD38F}"/>
                  </a:ext>
                </a:extLst>
              </p:cNvPr>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a:extLst>
                  <a:ext uri="{FF2B5EF4-FFF2-40B4-BE49-F238E27FC236}">
                    <a16:creationId xmlns:a16="http://schemas.microsoft.com/office/drawing/2014/main" id="{64A1D49C-555B-D9C5-F572-5202529862BD}"/>
                  </a:ext>
                </a:extLst>
              </p:cNvPr>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a:extLst>
                  <a:ext uri="{FF2B5EF4-FFF2-40B4-BE49-F238E27FC236}">
                    <a16:creationId xmlns:a16="http://schemas.microsoft.com/office/drawing/2014/main" id="{E96BB2A5-5478-6074-5975-C12057AC55FA}"/>
                  </a:ext>
                </a:extLst>
              </p:cNvPr>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FFA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a:extLst>
                  <a:ext uri="{FF2B5EF4-FFF2-40B4-BE49-F238E27FC236}">
                    <a16:creationId xmlns:a16="http://schemas.microsoft.com/office/drawing/2014/main" id="{41328C3B-AE4A-6689-89AA-D8513886285B}"/>
                  </a:ext>
                </a:extLst>
              </p:cNvPr>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a:extLst>
                  <a:ext uri="{FF2B5EF4-FFF2-40B4-BE49-F238E27FC236}">
                    <a16:creationId xmlns:a16="http://schemas.microsoft.com/office/drawing/2014/main" id="{58E2526F-36EF-C09E-3540-1A2335CC6562}"/>
                  </a:ext>
                </a:extLst>
              </p:cNvPr>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a:extLst>
                  <a:ext uri="{FF2B5EF4-FFF2-40B4-BE49-F238E27FC236}">
                    <a16:creationId xmlns:a16="http://schemas.microsoft.com/office/drawing/2014/main" id="{92FA9D32-9E37-0D5D-E7E6-04D0FBF7FB0F}"/>
                  </a:ext>
                </a:extLst>
              </p:cNvPr>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7">
                <a:extLst>
                  <a:ext uri="{FF2B5EF4-FFF2-40B4-BE49-F238E27FC236}">
                    <a16:creationId xmlns:a16="http://schemas.microsoft.com/office/drawing/2014/main" id="{F66FC0F8-DC22-97D2-EAA5-0E28CAFA6A24}"/>
                  </a:ext>
                </a:extLst>
              </p:cNvPr>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noFill/>
              <a:ln w="5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7">
                <a:extLst>
                  <a:ext uri="{FF2B5EF4-FFF2-40B4-BE49-F238E27FC236}">
                    <a16:creationId xmlns:a16="http://schemas.microsoft.com/office/drawing/2014/main" id="{493A9B5A-532B-0A64-8B84-FE85DA2A8351}"/>
                  </a:ext>
                </a:extLst>
              </p:cNvPr>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7">
                <a:extLst>
                  <a:ext uri="{FF2B5EF4-FFF2-40B4-BE49-F238E27FC236}">
                    <a16:creationId xmlns:a16="http://schemas.microsoft.com/office/drawing/2014/main" id="{76B5CF5D-B3CD-3C41-E40C-84C026D2FB98}"/>
                  </a:ext>
                </a:extLst>
              </p:cNvPr>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7">
                <a:extLst>
                  <a:ext uri="{FF2B5EF4-FFF2-40B4-BE49-F238E27FC236}">
                    <a16:creationId xmlns:a16="http://schemas.microsoft.com/office/drawing/2014/main" id="{3DAD7BA5-49D5-D5F1-6D12-A253B4900284}"/>
                  </a:ext>
                </a:extLst>
              </p:cNvPr>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7">
                <a:extLst>
                  <a:ext uri="{FF2B5EF4-FFF2-40B4-BE49-F238E27FC236}">
                    <a16:creationId xmlns:a16="http://schemas.microsoft.com/office/drawing/2014/main" id="{A80DF48C-01A0-ECF0-3515-DF7FEAF8E90D}"/>
                  </a:ext>
                </a:extLst>
              </p:cNvPr>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7">
                <a:extLst>
                  <a:ext uri="{FF2B5EF4-FFF2-40B4-BE49-F238E27FC236}">
                    <a16:creationId xmlns:a16="http://schemas.microsoft.com/office/drawing/2014/main" id="{01E27EFB-E69F-0885-874C-30407C348E4D}"/>
                  </a:ext>
                </a:extLst>
              </p:cNvPr>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7">
                <a:extLst>
                  <a:ext uri="{FF2B5EF4-FFF2-40B4-BE49-F238E27FC236}">
                    <a16:creationId xmlns:a16="http://schemas.microsoft.com/office/drawing/2014/main" id="{AE386203-ACC4-2771-B571-94CB7E75FDE2}"/>
                  </a:ext>
                </a:extLst>
              </p:cNvPr>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7">
                <a:extLst>
                  <a:ext uri="{FF2B5EF4-FFF2-40B4-BE49-F238E27FC236}">
                    <a16:creationId xmlns:a16="http://schemas.microsoft.com/office/drawing/2014/main" id="{7BD5E3C9-F07F-8CB4-2DE1-9278969F4CF5}"/>
                  </a:ext>
                </a:extLst>
              </p:cNvPr>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7">
                <a:extLst>
                  <a:ext uri="{FF2B5EF4-FFF2-40B4-BE49-F238E27FC236}">
                    <a16:creationId xmlns:a16="http://schemas.microsoft.com/office/drawing/2014/main" id="{C43E4B71-5C4E-DD88-4984-0200A4F8886D}"/>
                  </a:ext>
                </a:extLst>
              </p:cNvPr>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7">
                <a:extLst>
                  <a:ext uri="{FF2B5EF4-FFF2-40B4-BE49-F238E27FC236}">
                    <a16:creationId xmlns:a16="http://schemas.microsoft.com/office/drawing/2014/main" id="{5933015D-21B8-A745-ACFB-8643566F227A}"/>
                  </a:ext>
                </a:extLst>
              </p:cNvPr>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7">
                <a:extLst>
                  <a:ext uri="{FF2B5EF4-FFF2-40B4-BE49-F238E27FC236}">
                    <a16:creationId xmlns:a16="http://schemas.microsoft.com/office/drawing/2014/main" id="{BC7EFE63-9E45-ABD0-01FF-82E79A8A9354}"/>
                  </a:ext>
                </a:extLst>
              </p:cNvPr>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57">
              <a:extLst>
                <a:ext uri="{FF2B5EF4-FFF2-40B4-BE49-F238E27FC236}">
                  <a16:creationId xmlns:a16="http://schemas.microsoft.com/office/drawing/2014/main" id="{A4322CA7-ED79-9787-7EFF-A66DB98DC6F1}"/>
                </a:ext>
              </a:extLst>
            </p:cNvPr>
            <p:cNvGrpSpPr/>
            <p:nvPr/>
          </p:nvGrpSpPr>
          <p:grpSpPr>
            <a:xfrm rot="5576248">
              <a:off x="6089373" y="2803243"/>
              <a:ext cx="664628" cy="664281"/>
              <a:chOff x="6212418" y="1482331"/>
              <a:chExt cx="627249" cy="626921"/>
            </a:xfrm>
          </p:grpSpPr>
          <p:sp>
            <p:nvSpPr>
              <p:cNvPr id="1471" name="Google Shape;1471;p57">
                <a:extLst>
                  <a:ext uri="{FF2B5EF4-FFF2-40B4-BE49-F238E27FC236}">
                    <a16:creationId xmlns:a16="http://schemas.microsoft.com/office/drawing/2014/main" id="{F2953A08-B8CD-44C0-2705-F248A52E2E05}"/>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7">
                <a:extLst>
                  <a:ext uri="{FF2B5EF4-FFF2-40B4-BE49-F238E27FC236}">
                    <a16:creationId xmlns:a16="http://schemas.microsoft.com/office/drawing/2014/main" id="{0EB1D585-31C5-04D2-2B54-E7701BD537F7}"/>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A detailed and realistic scene showing electronic waste (e-waste). Piles of discarded electronic devices such as old smartphones, broken laptops, outdated computer monitors, tangled cables, and circuit boards. The setting is an open landfill under a cloudy sky, with damaged electronics scattered across the ground. Some devices are partially dismantled, revealing internal components like wires and chips. A few warning signs about toxic materials are visible nearby. The overall mood is somber and highlights the environmental impact of electronic waste.">
            <a:extLst>
              <a:ext uri="{FF2B5EF4-FFF2-40B4-BE49-F238E27FC236}">
                <a16:creationId xmlns:a16="http://schemas.microsoft.com/office/drawing/2014/main" id="{D063FB42-5432-E244-300E-EBA18E1C8DE4}"/>
              </a:ext>
            </a:extLst>
          </p:cNvPr>
          <p:cNvSpPr>
            <a:spLocks noChangeAspect="1" noChangeArrowheads="1"/>
          </p:cNvSpPr>
          <p:nvPr/>
        </p:nvSpPr>
        <p:spPr bwMode="auto">
          <a:xfrm>
            <a:off x="4419600" y="2419350"/>
            <a:ext cx="1399638" cy="13996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 name="Imagen 2">
            <a:extLst>
              <a:ext uri="{FF2B5EF4-FFF2-40B4-BE49-F238E27FC236}">
                <a16:creationId xmlns:a16="http://schemas.microsoft.com/office/drawing/2014/main" id="{4A91FADE-E03B-8E5D-56AC-6DEA18CB30BD}"/>
              </a:ext>
            </a:extLst>
          </p:cNvPr>
          <p:cNvPicPr>
            <a:picLocks noChangeAspect="1"/>
          </p:cNvPicPr>
          <p:nvPr/>
        </p:nvPicPr>
        <p:blipFill>
          <a:blip r:embed="rId3"/>
          <a:stretch>
            <a:fillRect/>
          </a:stretch>
        </p:blipFill>
        <p:spPr>
          <a:xfrm>
            <a:off x="569487" y="2422837"/>
            <a:ext cx="3304236" cy="2205508"/>
          </a:xfrm>
          <a:prstGeom prst="rect">
            <a:avLst/>
          </a:prstGeom>
          <a:ln>
            <a:noFill/>
          </a:ln>
          <a:effectLst>
            <a:softEdge rad="112500"/>
          </a:effectLst>
        </p:spPr>
      </p:pic>
      <p:pic>
        <p:nvPicPr>
          <p:cNvPr id="4" name="Imagen 3">
            <a:extLst>
              <a:ext uri="{FF2B5EF4-FFF2-40B4-BE49-F238E27FC236}">
                <a16:creationId xmlns:a16="http://schemas.microsoft.com/office/drawing/2014/main" id="{4E10FE95-7356-6699-0CCE-E373B353CEC9}"/>
              </a:ext>
            </a:extLst>
          </p:cNvPr>
          <p:cNvPicPr>
            <a:picLocks noChangeAspect="1"/>
          </p:cNvPicPr>
          <p:nvPr/>
        </p:nvPicPr>
        <p:blipFill>
          <a:blip r:embed="rId4"/>
          <a:stretch>
            <a:fillRect/>
          </a:stretch>
        </p:blipFill>
        <p:spPr>
          <a:xfrm>
            <a:off x="4216615" y="2422838"/>
            <a:ext cx="3302645" cy="2205509"/>
          </a:xfrm>
          <a:prstGeom prst="rect">
            <a:avLst/>
          </a:prstGeom>
          <a:ln>
            <a:noFill/>
          </a:ln>
          <a:effectLst>
            <a:softEdge rad="112500"/>
          </a:effectLst>
        </p:spPr>
      </p:pic>
    </p:spTree>
    <p:extLst>
      <p:ext uri="{BB962C8B-B14F-4D97-AF65-F5344CB8AC3E}">
        <p14:creationId xmlns:p14="http://schemas.microsoft.com/office/powerpoint/2010/main" val="134346270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4">
          <a:extLst>
            <a:ext uri="{FF2B5EF4-FFF2-40B4-BE49-F238E27FC236}">
              <a16:creationId xmlns:a16="http://schemas.microsoft.com/office/drawing/2014/main" id="{3465CF65-9FA3-2131-9EA9-A8EDC6187E00}"/>
            </a:ext>
          </a:extLst>
        </p:cNvPr>
        <p:cNvGrpSpPr/>
        <p:nvPr/>
      </p:nvGrpSpPr>
      <p:grpSpPr>
        <a:xfrm>
          <a:off x="0" y="0"/>
          <a:ext cx="0" cy="0"/>
          <a:chOff x="0" y="0"/>
          <a:chExt cx="0" cy="0"/>
        </a:xfrm>
      </p:grpSpPr>
      <p:sp>
        <p:nvSpPr>
          <p:cNvPr id="615" name="Google Shape;615;p39">
            <a:extLst>
              <a:ext uri="{FF2B5EF4-FFF2-40B4-BE49-F238E27FC236}">
                <a16:creationId xmlns:a16="http://schemas.microsoft.com/office/drawing/2014/main" id="{E46E0197-2A8D-A357-5225-F6B24392AC20}"/>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a:t>CRECIMIENTO </a:t>
            </a:r>
            <a:endParaRPr/>
          </a:p>
        </p:txBody>
      </p:sp>
      <p:sp>
        <p:nvSpPr>
          <p:cNvPr id="616" name="Google Shape;616;p39">
            <a:extLst>
              <a:ext uri="{FF2B5EF4-FFF2-40B4-BE49-F238E27FC236}">
                <a16:creationId xmlns:a16="http://schemas.microsoft.com/office/drawing/2014/main" id="{DD51EB79-70D0-EE7E-816B-720DDB549CE6}"/>
              </a:ext>
            </a:extLst>
          </p:cNvPr>
          <p:cNvSpPr txBox="1"/>
          <p:nvPr/>
        </p:nvSpPr>
        <p:spPr>
          <a:xfrm>
            <a:off x="993324" y="2695013"/>
            <a:ext cx="1284222" cy="3789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err="1">
                <a:solidFill>
                  <a:schemeClr val="dk1"/>
                </a:solidFill>
                <a:latin typeface="DM Sans"/>
                <a:ea typeface="DM Sans"/>
                <a:cs typeface="DM Sans"/>
                <a:sym typeface="DM Sans"/>
              </a:rPr>
              <a:t>Motivos</a:t>
            </a:r>
            <a:endParaRPr sz="2200" b="1" dirty="0" err="1">
              <a:solidFill>
                <a:schemeClr val="dk1"/>
              </a:solidFill>
              <a:latin typeface="DM Sans"/>
              <a:ea typeface="DM Sans"/>
              <a:cs typeface="DM Sans"/>
              <a:sym typeface="DM Sans"/>
            </a:endParaRPr>
          </a:p>
        </p:txBody>
      </p:sp>
      <p:sp>
        <p:nvSpPr>
          <p:cNvPr id="617" name="Google Shape;617;p39">
            <a:extLst>
              <a:ext uri="{FF2B5EF4-FFF2-40B4-BE49-F238E27FC236}">
                <a16:creationId xmlns:a16="http://schemas.microsoft.com/office/drawing/2014/main" id="{185A0B9E-24AC-E987-9934-38ACE8028E6A}"/>
              </a:ext>
            </a:extLst>
          </p:cNvPr>
          <p:cNvSpPr txBox="1"/>
          <p:nvPr/>
        </p:nvSpPr>
        <p:spPr>
          <a:xfrm>
            <a:off x="3938445" y="4224652"/>
            <a:ext cx="3723600" cy="348900"/>
          </a:xfrm>
          <a:prstGeom prst="rect">
            <a:avLst/>
          </a:prstGeom>
          <a:noFill/>
          <a:ln>
            <a:noFill/>
          </a:ln>
        </p:spPr>
        <p:txBody>
          <a:bodyPr spcFirstLastPara="1" wrap="square" lIns="91425" tIns="91425" rIns="91425" bIns="91425" anchor="t" anchorCtr="0">
            <a:noAutofit/>
          </a:bodyPr>
          <a:lstStyle/>
          <a:p>
            <a:r>
              <a:rPr lang="en" dirty="0">
                <a:solidFill>
                  <a:schemeClr val="dk1"/>
                </a:solidFill>
                <a:latin typeface="Archivo"/>
                <a:ea typeface="Archivo"/>
                <a:cs typeface="Archivo"/>
                <a:sym typeface="Archivo"/>
              </a:rPr>
              <a:t> Occidente, </a:t>
            </a:r>
            <a:r>
              <a:rPr lang="en" dirty="0" err="1">
                <a:solidFill>
                  <a:schemeClr val="dk1"/>
                </a:solidFill>
                <a:latin typeface="Archivo"/>
                <a:ea typeface="Archivo"/>
                <a:cs typeface="Archivo"/>
                <a:sym typeface="Archivo"/>
              </a:rPr>
              <a:t>cada</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vez</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más</a:t>
            </a:r>
            <a:r>
              <a:rPr lang="en" dirty="0">
                <a:solidFill>
                  <a:schemeClr val="dk1"/>
                </a:solidFill>
                <a:latin typeface="Archivo"/>
                <a:ea typeface="Archivo"/>
                <a:cs typeface="Archivo"/>
                <a:sym typeface="Archivo"/>
              </a:rPr>
              <a:t> </a:t>
            </a:r>
            <a:r>
              <a:rPr lang="en" dirty="0" err="1">
                <a:solidFill>
                  <a:schemeClr val="dk1"/>
                </a:solidFill>
                <a:latin typeface="Archivo"/>
                <a:ea typeface="Archivo"/>
                <a:cs typeface="Archivo"/>
                <a:sym typeface="Archivo"/>
              </a:rPr>
              <a:t>oriente</a:t>
            </a:r>
            <a:endParaRPr lang="en" dirty="0" err="1">
              <a:solidFill>
                <a:schemeClr val="dk1"/>
              </a:solidFill>
              <a:latin typeface="Archivo"/>
              <a:ea typeface="Archivo"/>
              <a:cs typeface="Archivo"/>
            </a:endParaRPr>
          </a:p>
        </p:txBody>
      </p:sp>
      <p:sp>
        <p:nvSpPr>
          <p:cNvPr id="618" name="Google Shape;618;p39">
            <a:extLst>
              <a:ext uri="{FF2B5EF4-FFF2-40B4-BE49-F238E27FC236}">
                <a16:creationId xmlns:a16="http://schemas.microsoft.com/office/drawing/2014/main" id="{8FF31BFC-8D1D-DC42-D12F-726431642DA5}"/>
              </a:ext>
            </a:extLst>
          </p:cNvPr>
          <p:cNvSpPr txBox="1"/>
          <p:nvPr/>
        </p:nvSpPr>
        <p:spPr>
          <a:xfrm>
            <a:off x="3938476" y="3921308"/>
            <a:ext cx="3723600" cy="348900"/>
          </a:xfrm>
          <a:prstGeom prst="rect">
            <a:avLst/>
          </a:prstGeom>
          <a:noFill/>
          <a:ln>
            <a:noFill/>
          </a:ln>
        </p:spPr>
        <p:txBody>
          <a:bodyPr spcFirstLastPara="1" wrap="square" lIns="91425" tIns="91425" rIns="91425" bIns="91425" anchor="b" anchorCtr="0">
            <a:noAutofit/>
          </a:bodyPr>
          <a:lstStyle/>
          <a:p>
            <a:r>
              <a:rPr lang="en" sz="2000" b="1" dirty="0">
                <a:solidFill>
                  <a:schemeClr val="dk1"/>
                </a:solidFill>
                <a:latin typeface="DM Sans"/>
                <a:ea typeface="DM Sans"/>
                <a:cs typeface="DM Sans"/>
                <a:sym typeface="DM Sans"/>
              </a:rPr>
              <a:t>Sociedad del </a:t>
            </a:r>
            <a:r>
              <a:rPr lang="en" sz="2000" b="1" dirty="0" err="1">
                <a:solidFill>
                  <a:schemeClr val="dk1"/>
                </a:solidFill>
                <a:latin typeface="DM Sans"/>
                <a:ea typeface="DM Sans"/>
                <a:cs typeface="DM Sans"/>
                <a:sym typeface="DM Sans"/>
              </a:rPr>
              <a:t>consumismo</a:t>
            </a:r>
            <a:endParaRPr sz="2000" b="1" dirty="0" err="1">
              <a:solidFill>
                <a:schemeClr val="dk1"/>
              </a:solidFill>
              <a:latin typeface="DM Sans"/>
              <a:ea typeface="DM Sans"/>
              <a:cs typeface="DM Sans"/>
              <a:sym typeface="DM Sans"/>
            </a:endParaRPr>
          </a:p>
        </p:txBody>
      </p:sp>
      <p:sp>
        <p:nvSpPr>
          <p:cNvPr id="619" name="Google Shape;619;p39">
            <a:extLst>
              <a:ext uri="{FF2B5EF4-FFF2-40B4-BE49-F238E27FC236}">
                <a16:creationId xmlns:a16="http://schemas.microsoft.com/office/drawing/2014/main" id="{DF5F7C58-A9D8-FBC2-7FA9-CD9D105D7CC5}"/>
              </a:ext>
            </a:extLst>
          </p:cNvPr>
          <p:cNvSpPr txBox="1"/>
          <p:nvPr/>
        </p:nvSpPr>
        <p:spPr>
          <a:xfrm>
            <a:off x="3938445" y="3094614"/>
            <a:ext cx="37236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chivo"/>
                <a:ea typeface="Archivo"/>
                <a:cs typeface="Archivo"/>
                <a:sym typeface="Archivo"/>
              </a:rPr>
              <a:t>¿</a:t>
            </a:r>
            <a:r>
              <a:rPr lang="en" dirty="0" err="1">
                <a:solidFill>
                  <a:schemeClr val="dk1"/>
                </a:solidFill>
                <a:latin typeface="Archivo"/>
                <a:ea typeface="Archivo"/>
                <a:cs typeface="Archivo"/>
                <a:sym typeface="Archivo"/>
              </a:rPr>
              <a:t>Jóvenes</a:t>
            </a:r>
            <a:r>
              <a:rPr lang="en" dirty="0">
                <a:solidFill>
                  <a:schemeClr val="dk1"/>
                </a:solidFill>
                <a:latin typeface="Archivo"/>
                <a:ea typeface="Archivo"/>
                <a:cs typeface="Archivo"/>
                <a:sym typeface="Archivo"/>
              </a:rPr>
              <a:t>?</a:t>
            </a:r>
            <a:endParaRPr lang="en" dirty="0">
              <a:solidFill>
                <a:schemeClr val="dk1"/>
              </a:solidFill>
              <a:latin typeface="Archivo"/>
              <a:ea typeface="Archivo"/>
              <a:cs typeface="Archivo"/>
            </a:endParaRPr>
          </a:p>
        </p:txBody>
      </p:sp>
      <p:sp>
        <p:nvSpPr>
          <p:cNvPr id="620" name="Google Shape;620;p39">
            <a:extLst>
              <a:ext uri="{FF2B5EF4-FFF2-40B4-BE49-F238E27FC236}">
                <a16:creationId xmlns:a16="http://schemas.microsoft.com/office/drawing/2014/main" id="{606AEE7F-432A-3220-4B26-CA4AE5C4A49F}"/>
              </a:ext>
            </a:extLst>
          </p:cNvPr>
          <p:cNvSpPr txBox="1"/>
          <p:nvPr/>
        </p:nvSpPr>
        <p:spPr>
          <a:xfrm>
            <a:off x="3938445" y="2906876"/>
            <a:ext cx="3723600" cy="348900"/>
          </a:xfrm>
          <a:prstGeom prst="rect">
            <a:avLst/>
          </a:prstGeom>
          <a:noFill/>
          <a:ln>
            <a:noFill/>
          </a:ln>
        </p:spPr>
        <p:txBody>
          <a:bodyPr spcFirstLastPara="1" wrap="square" lIns="91425" tIns="91425" rIns="91425" bIns="91425" anchor="b" anchorCtr="0">
            <a:noAutofit/>
          </a:bodyPr>
          <a:lstStyle/>
          <a:p>
            <a:r>
              <a:rPr lang="en" sz="2000" b="1" dirty="0" err="1">
                <a:solidFill>
                  <a:schemeClr val="dk1"/>
                </a:solidFill>
                <a:latin typeface="DM Sans"/>
                <a:ea typeface="DM Sans"/>
                <a:cs typeface="DM Sans"/>
                <a:sym typeface="DM Sans"/>
              </a:rPr>
              <a:t>Presión</a:t>
            </a:r>
            <a:r>
              <a:rPr lang="en" sz="2000" b="1" dirty="0">
                <a:solidFill>
                  <a:schemeClr val="dk1"/>
                </a:solidFill>
                <a:latin typeface="DM Sans"/>
                <a:ea typeface="DM Sans"/>
                <a:cs typeface="DM Sans"/>
                <a:sym typeface="DM Sans"/>
              </a:rPr>
              <a:t> social</a:t>
            </a:r>
            <a:endParaRPr sz="2000" b="1" dirty="0">
              <a:solidFill>
                <a:schemeClr val="dk1"/>
              </a:solidFill>
              <a:latin typeface="DM Sans"/>
              <a:ea typeface="DM Sans"/>
              <a:cs typeface="DM Sans"/>
              <a:sym typeface="DM Sans"/>
            </a:endParaRPr>
          </a:p>
        </p:txBody>
      </p:sp>
      <p:sp>
        <p:nvSpPr>
          <p:cNvPr id="622" name="Google Shape;622;p39">
            <a:extLst>
              <a:ext uri="{FF2B5EF4-FFF2-40B4-BE49-F238E27FC236}">
                <a16:creationId xmlns:a16="http://schemas.microsoft.com/office/drawing/2014/main" id="{D732D0BC-B24B-DD0A-27AD-1718E22C85B3}"/>
              </a:ext>
            </a:extLst>
          </p:cNvPr>
          <p:cNvSpPr txBox="1"/>
          <p:nvPr/>
        </p:nvSpPr>
        <p:spPr>
          <a:xfrm>
            <a:off x="3938457" y="1538825"/>
            <a:ext cx="3723600" cy="348900"/>
          </a:xfrm>
          <a:prstGeom prst="rect">
            <a:avLst/>
          </a:prstGeom>
          <a:noFill/>
          <a:ln>
            <a:noFill/>
          </a:ln>
        </p:spPr>
        <p:txBody>
          <a:bodyPr spcFirstLastPara="1" wrap="square" lIns="91425" tIns="91425" rIns="91425" bIns="91425" anchor="b" anchorCtr="0">
            <a:noAutofit/>
          </a:bodyPr>
          <a:lstStyle/>
          <a:p>
            <a:r>
              <a:rPr lang="en" sz="2200" b="1" dirty="0" err="1">
                <a:solidFill>
                  <a:schemeClr val="dk1"/>
                </a:solidFill>
                <a:latin typeface="DM Sans"/>
                <a:ea typeface="DM Sans"/>
                <a:cs typeface="DM Sans"/>
                <a:sym typeface="DM Sans"/>
              </a:rPr>
              <a:t>Reducción</a:t>
            </a:r>
            <a:r>
              <a:rPr lang="en" sz="2200" b="1" dirty="0">
                <a:solidFill>
                  <a:schemeClr val="dk1"/>
                </a:solidFill>
                <a:latin typeface="DM Sans"/>
                <a:ea typeface="DM Sans"/>
                <a:cs typeface="DM Sans"/>
                <a:sym typeface="DM Sans"/>
              </a:rPr>
              <a:t> </a:t>
            </a:r>
            <a:r>
              <a:rPr lang="en" sz="2000" b="1" dirty="0">
                <a:solidFill>
                  <a:schemeClr val="dk1"/>
                </a:solidFill>
                <a:latin typeface="DM Sans"/>
                <a:ea typeface="DM Sans"/>
                <a:cs typeface="DM Sans"/>
                <a:sym typeface="DM Sans"/>
              </a:rPr>
              <a:t>de</a:t>
            </a:r>
            <a:r>
              <a:rPr lang="en" sz="2200" b="1" dirty="0">
                <a:solidFill>
                  <a:schemeClr val="dk1"/>
                </a:solidFill>
                <a:latin typeface="DM Sans"/>
                <a:ea typeface="DM Sans"/>
                <a:cs typeface="DM Sans"/>
                <a:sym typeface="DM Sans"/>
              </a:rPr>
              <a:t> </a:t>
            </a:r>
            <a:r>
              <a:rPr lang="en" sz="2200" b="1" dirty="0" err="1">
                <a:solidFill>
                  <a:schemeClr val="dk1"/>
                </a:solidFill>
                <a:latin typeface="DM Sans"/>
                <a:ea typeface="DM Sans"/>
                <a:cs typeface="DM Sans"/>
                <a:sym typeface="DM Sans"/>
              </a:rPr>
              <a:t>precios</a:t>
            </a:r>
            <a:endParaRPr sz="2200" b="1" dirty="0">
              <a:solidFill>
                <a:schemeClr val="dk1"/>
              </a:solidFill>
              <a:latin typeface="DM Sans"/>
              <a:ea typeface="DM Sans"/>
              <a:cs typeface="DM Sans"/>
              <a:sym typeface="DM Sans"/>
            </a:endParaRPr>
          </a:p>
        </p:txBody>
      </p:sp>
      <p:sp>
        <p:nvSpPr>
          <p:cNvPr id="623" name="Google Shape;623;p39">
            <a:extLst>
              <a:ext uri="{FF2B5EF4-FFF2-40B4-BE49-F238E27FC236}">
                <a16:creationId xmlns:a16="http://schemas.microsoft.com/office/drawing/2014/main" id="{0531C073-9FB3-47D2-3189-8759CC2AA05E}"/>
              </a:ext>
            </a:extLst>
          </p:cNvPr>
          <p:cNvSpPr txBox="1"/>
          <p:nvPr/>
        </p:nvSpPr>
        <p:spPr>
          <a:xfrm>
            <a:off x="3938450" y="2499175"/>
            <a:ext cx="37236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
              <a:solidFill>
                <a:schemeClr val="dk1"/>
              </a:solidFill>
              <a:latin typeface="Archivo"/>
              <a:ea typeface="Archivo"/>
              <a:cs typeface="Archivo"/>
            </a:endParaRPr>
          </a:p>
        </p:txBody>
      </p:sp>
      <p:sp>
        <p:nvSpPr>
          <p:cNvPr id="624" name="Google Shape;624;p39">
            <a:extLst>
              <a:ext uri="{FF2B5EF4-FFF2-40B4-BE49-F238E27FC236}">
                <a16:creationId xmlns:a16="http://schemas.microsoft.com/office/drawing/2014/main" id="{0A87D180-988F-408D-3ADB-A68A17E2FD81}"/>
              </a:ext>
            </a:extLst>
          </p:cNvPr>
          <p:cNvSpPr txBox="1"/>
          <p:nvPr/>
        </p:nvSpPr>
        <p:spPr>
          <a:xfrm>
            <a:off x="3938445" y="2316500"/>
            <a:ext cx="3723600" cy="348900"/>
          </a:xfrm>
          <a:prstGeom prst="rect">
            <a:avLst/>
          </a:prstGeom>
          <a:noFill/>
          <a:ln>
            <a:noFill/>
          </a:ln>
        </p:spPr>
        <p:txBody>
          <a:bodyPr spcFirstLastPara="1" wrap="square" lIns="91425" tIns="91425" rIns="91425" bIns="91425" anchor="b" anchorCtr="0">
            <a:noAutofit/>
          </a:bodyPr>
          <a:lstStyle/>
          <a:p>
            <a:r>
              <a:rPr lang="en" sz="2200" b="1" dirty="0" err="1">
                <a:solidFill>
                  <a:schemeClr val="dk1"/>
                </a:solidFill>
                <a:latin typeface="DM Sans"/>
                <a:ea typeface="DM Sans"/>
                <a:cs typeface="DM Sans"/>
                <a:sym typeface="DM Sans"/>
              </a:rPr>
              <a:t>Nuevas</a:t>
            </a:r>
            <a:r>
              <a:rPr lang="en" sz="2200" b="1" dirty="0">
                <a:solidFill>
                  <a:schemeClr val="dk1"/>
                </a:solidFill>
                <a:latin typeface="DM Sans"/>
                <a:ea typeface="DM Sans"/>
                <a:cs typeface="DM Sans"/>
                <a:sym typeface="DM Sans"/>
              </a:rPr>
              <a:t> </a:t>
            </a:r>
            <a:r>
              <a:rPr lang="en" sz="2200" b="1" dirty="0" err="1">
                <a:solidFill>
                  <a:schemeClr val="dk1"/>
                </a:solidFill>
                <a:latin typeface="DM Sans"/>
                <a:ea typeface="DM Sans"/>
                <a:cs typeface="DM Sans"/>
                <a:sym typeface="DM Sans"/>
              </a:rPr>
              <a:t>tecnológias</a:t>
            </a:r>
            <a:endParaRPr sz="2200" b="1" dirty="0" err="1">
              <a:solidFill>
                <a:schemeClr val="dk1"/>
              </a:solidFill>
              <a:latin typeface="DM Sans"/>
              <a:ea typeface="DM Sans"/>
              <a:cs typeface="DM Sans"/>
              <a:sym typeface="DM Sans"/>
            </a:endParaRPr>
          </a:p>
        </p:txBody>
      </p:sp>
      <p:cxnSp>
        <p:nvCxnSpPr>
          <p:cNvPr id="625" name="Google Shape;625;p39">
            <a:extLst>
              <a:ext uri="{FF2B5EF4-FFF2-40B4-BE49-F238E27FC236}">
                <a16:creationId xmlns:a16="http://schemas.microsoft.com/office/drawing/2014/main" id="{6E6DE6BC-DD35-EF8E-E233-331E5D6AFD20}"/>
              </a:ext>
            </a:extLst>
          </p:cNvPr>
          <p:cNvCxnSpPr>
            <a:stCxn id="616" idx="3"/>
            <a:endCxn id="622" idx="1"/>
          </p:cNvCxnSpPr>
          <p:nvPr/>
        </p:nvCxnSpPr>
        <p:spPr>
          <a:xfrm flipV="1">
            <a:off x="2277546" y="1713275"/>
            <a:ext cx="1660911" cy="1171227"/>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626" name="Google Shape;626;p39">
            <a:extLst>
              <a:ext uri="{FF2B5EF4-FFF2-40B4-BE49-F238E27FC236}">
                <a16:creationId xmlns:a16="http://schemas.microsoft.com/office/drawing/2014/main" id="{89DF5038-F407-875F-A62D-86E97FC3FAF5}"/>
              </a:ext>
            </a:extLst>
          </p:cNvPr>
          <p:cNvCxnSpPr>
            <a:stCxn id="616" idx="3"/>
            <a:endCxn id="624" idx="1"/>
          </p:cNvCxnSpPr>
          <p:nvPr/>
        </p:nvCxnSpPr>
        <p:spPr>
          <a:xfrm flipV="1">
            <a:off x="2277546" y="2490950"/>
            <a:ext cx="1660899" cy="393552"/>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627" name="Google Shape;627;p39">
            <a:extLst>
              <a:ext uri="{FF2B5EF4-FFF2-40B4-BE49-F238E27FC236}">
                <a16:creationId xmlns:a16="http://schemas.microsoft.com/office/drawing/2014/main" id="{68A950AA-6C89-9888-0E17-2861B556F884}"/>
              </a:ext>
            </a:extLst>
          </p:cNvPr>
          <p:cNvCxnSpPr>
            <a:stCxn id="616" idx="3"/>
            <a:endCxn id="620" idx="1"/>
          </p:cNvCxnSpPr>
          <p:nvPr/>
        </p:nvCxnSpPr>
        <p:spPr>
          <a:xfrm>
            <a:off x="2277546" y="2884502"/>
            <a:ext cx="1660899" cy="196824"/>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628" name="Google Shape;628;p39">
            <a:extLst>
              <a:ext uri="{FF2B5EF4-FFF2-40B4-BE49-F238E27FC236}">
                <a16:creationId xmlns:a16="http://schemas.microsoft.com/office/drawing/2014/main" id="{ACAE30ED-F5E6-7724-8A36-5C1C8E1E9160}"/>
              </a:ext>
            </a:extLst>
          </p:cNvPr>
          <p:cNvCxnSpPr>
            <a:stCxn id="616" idx="3"/>
            <a:endCxn id="618" idx="1"/>
          </p:cNvCxnSpPr>
          <p:nvPr/>
        </p:nvCxnSpPr>
        <p:spPr>
          <a:xfrm>
            <a:off x="2277546" y="2884502"/>
            <a:ext cx="1660930" cy="1211256"/>
          </a:xfrm>
          <a:prstGeom prst="bentConnector3">
            <a:avLst>
              <a:gd name="adj1" fmla="val 50000"/>
            </a:avLst>
          </a:prstGeom>
          <a:noFill/>
          <a:ln w="9525" cap="flat" cmpd="sng">
            <a:solidFill>
              <a:schemeClr val="dk1"/>
            </a:solidFill>
            <a:prstDash val="solid"/>
            <a:round/>
            <a:headEnd type="none" w="med" len="med"/>
            <a:tailEnd type="none" w="med" len="med"/>
          </a:ln>
        </p:spPr>
      </p:cxnSp>
      <p:grpSp>
        <p:nvGrpSpPr>
          <p:cNvPr id="629" name="Google Shape;629;p39">
            <a:extLst>
              <a:ext uri="{FF2B5EF4-FFF2-40B4-BE49-F238E27FC236}">
                <a16:creationId xmlns:a16="http://schemas.microsoft.com/office/drawing/2014/main" id="{5A94238B-BBF8-A2B3-BC16-27D01FA29D57}"/>
              </a:ext>
            </a:extLst>
          </p:cNvPr>
          <p:cNvGrpSpPr/>
          <p:nvPr/>
        </p:nvGrpSpPr>
        <p:grpSpPr>
          <a:xfrm>
            <a:off x="1130554" y="3942625"/>
            <a:ext cx="396322" cy="572701"/>
            <a:chOff x="1943179" y="1609600"/>
            <a:chExt cx="396322" cy="572701"/>
          </a:xfrm>
        </p:grpSpPr>
        <p:sp>
          <p:nvSpPr>
            <p:cNvPr id="630" name="Google Shape;630;p39">
              <a:extLst>
                <a:ext uri="{FF2B5EF4-FFF2-40B4-BE49-F238E27FC236}">
                  <a16:creationId xmlns:a16="http://schemas.microsoft.com/office/drawing/2014/main" id="{75375093-9B3B-DFD0-093C-068FEC84CF48}"/>
                </a:ext>
              </a:extLst>
            </p:cNvPr>
            <p:cNvSpPr/>
            <p:nvPr/>
          </p:nvSpPr>
          <p:spPr>
            <a:xfrm>
              <a:off x="1963142" y="1609600"/>
              <a:ext cx="376358" cy="529154"/>
            </a:xfrm>
            <a:custGeom>
              <a:avLst/>
              <a:gdLst/>
              <a:ahLst/>
              <a:cxnLst/>
              <a:rect l="l" t="t" r="r" b="b"/>
              <a:pathLst>
                <a:path w="6749" h="9489" extrusionOk="0">
                  <a:moveTo>
                    <a:pt x="6312" y="1"/>
                  </a:moveTo>
                  <a:cubicBezTo>
                    <a:pt x="6191" y="1"/>
                    <a:pt x="6072" y="59"/>
                    <a:pt x="5998" y="170"/>
                  </a:cubicBezTo>
                  <a:lnTo>
                    <a:pt x="0" y="9053"/>
                  </a:lnTo>
                  <a:lnTo>
                    <a:pt x="632" y="9488"/>
                  </a:lnTo>
                  <a:lnTo>
                    <a:pt x="6630" y="593"/>
                  </a:lnTo>
                  <a:cubicBezTo>
                    <a:pt x="6749" y="426"/>
                    <a:pt x="6707" y="187"/>
                    <a:pt x="6528" y="68"/>
                  </a:cubicBezTo>
                  <a:cubicBezTo>
                    <a:pt x="6462" y="23"/>
                    <a:pt x="6387" y="1"/>
                    <a:pt x="6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9">
              <a:extLst>
                <a:ext uri="{FF2B5EF4-FFF2-40B4-BE49-F238E27FC236}">
                  <a16:creationId xmlns:a16="http://schemas.microsoft.com/office/drawing/2014/main" id="{A65FEA36-BC4E-5923-D04D-A3E9710F1719}"/>
                </a:ext>
              </a:extLst>
            </p:cNvPr>
            <p:cNvSpPr/>
            <p:nvPr/>
          </p:nvSpPr>
          <p:spPr>
            <a:xfrm>
              <a:off x="1943179" y="2114379"/>
              <a:ext cx="55263" cy="67922"/>
            </a:xfrm>
            <a:custGeom>
              <a:avLst/>
              <a:gdLst/>
              <a:ahLst/>
              <a:cxnLst/>
              <a:rect l="l" t="t" r="r" b="b"/>
              <a:pathLst>
                <a:path w="991" h="1218" extrusionOk="0">
                  <a:moveTo>
                    <a:pt x="358" y="1"/>
                  </a:moveTo>
                  <a:lnTo>
                    <a:pt x="0" y="1217"/>
                  </a:lnTo>
                  <a:lnTo>
                    <a:pt x="0" y="1217"/>
                  </a:lnTo>
                  <a:lnTo>
                    <a:pt x="990" y="436"/>
                  </a:lnTo>
                  <a:lnTo>
                    <a:pt x="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a:extLst>
                <a:ext uri="{FF2B5EF4-FFF2-40B4-BE49-F238E27FC236}">
                  <a16:creationId xmlns:a16="http://schemas.microsoft.com/office/drawing/2014/main" id="{5A06A899-D197-1A84-CD29-232D9F51EF69}"/>
                </a:ext>
              </a:extLst>
            </p:cNvPr>
            <p:cNvSpPr/>
            <p:nvPr/>
          </p:nvSpPr>
          <p:spPr>
            <a:xfrm>
              <a:off x="2270962" y="1642278"/>
              <a:ext cx="46620" cy="40653"/>
            </a:xfrm>
            <a:custGeom>
              <a:avLst/>
              <a:gdLst/>
              <a:ahLst/>
              <a:cxnLst/>
              <a:rect l="l" t="t" r="r" b="b"/>
              <a:pathLst>
                <a:path w="836" h="729" extrusionOk="0">
                  <a:moveTo>
                    <a:pt x="198" y="1"/>
                  </a:moveTo>
                  <a:lnTo>
                    <a:pt x="1" y="293"/>
                  </a:lnTo>
                  <a:lnTo>
                    <a:pt x="633" y="728"/>
                  </a:lnTo>
                  <a:lnTo>
                    <a:pt x="835" y="43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a:extLst>
                <a:ext uri="{FF2B5EF4-FFF2-40B4-BE49-F238E27FC236}">
                  <a16:creationId xmlns:a16="http://schemas.microsoft.com/office/drawing/2014/main" id="{C9D1F974-FA03-2732-CB61-DD49D3E32BC0}"/>
                </a:ext>
              </a:extLst>
            </p:cNvPr>
            <p:cNvSpPr/>
            <p:nvPr/>
          </p:nvSpPr>
          <p:spPr>
            <a:xfrm>
              <a:off x="2074504" y="1933201"/>
              <a:ext cx="46564" cy="40262"/>
            </a:xfrm>
            <a:custGeom>
              <a:avLst/>
              <a:gdLst/>
              <a:ahLst/>
              <a:cxnLst/>
              <a:rect l="l" t="t" r="r" b="b"/>
              <a:pathLst>
                <a:path w="835" h="722" extrusionOk="0">
                  <a:moveTo>
                    <a:pt x="203" y="1"/>
                  </a:moveTo>
                  <a:lnTo>
                    <a:pt x="0" y="293"/>
                  </a:lnTo>
                  <a:lnTo>
                    <a:pt x="638" y="722"/>
                  </a:lnTo>
                  <a:lnTo>
                    <a:pt x="835" y="430"/>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a:extLst>
                <a:ext uri="{FF2B5EF4-FFF2-40B4-BE49-F238E27FC236}">
                  <a16:creationId xmlns:a16="http://schemas.microsoft.com/office/drawing/2014/main" id="{2092DA8D-A8FA-9B6E-F29A-E0EE19E73810}"/>
                </a:ext>
              </a:extLst>
            </p:cNvPr>
            <p:cNvSpPr/>
            <p:nvPr/>
          </p:nvSpPr>
          <p:spPr>
            <a:xfrm>
              <a:off x="2068481" y="1953833"/>
              <a:ext cx="38645" cy="28607"/>
            </a:xfrm>
            <a:custGeom>
              <a:avLst/>
              <a:gdLst/>
              <a:ahLst/>
              <a:cxnLst/>
              <a:rect l="l" t="t" r="r" b="b"/>
              <a:pathLst>
                <a:path w="693" h="513" extrusionOk="0">
                  <a:moveTo>
                    <a:pt x="55" y="0"/>
                  </a:moveTo>
                  <a:lnTo>
                    <a:pt x="1" y="84"/>
                  </a:lnTo>
                  <a:lnTo>
                    <a:pt x="639" y="513"/>
                  </a:lnTo>
                  <a:lnTo>
                    <a:pt x="693" y="429"/>
                  </a:lnTo>
                  <a:lnTo>
                    <a:pt x="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a:extLst>
                <a:ext uri="{FF2B5EF4-FFF2-40B4-BE49-F238E27FC236}">
                  <a16:creationId xmlns:a16="http://schemas.microsoft.com/office/drawing/2014/main" id="{81A53D3D-4D08-B40F-C413-B532FAA4B672}"/>
                </a:ext>
              </a:extLst>
            </p:cNvPr>
            <p:cNvSpPr/>
            <p:nvPr/>
          </p:nvSpPr>
          <p:spPr>
            <a:xfrm>
              <a:off x="2088780" y="1923888"/>
              <a:ext cx="38645" cy="28663"/>
            </a:xfrm>
            <a:custGeom>
              <a:avLst/>
              <a:gdLst/>
              <a:ahLst/>
              <a:cxnLst/>
              <a:rect l="l" t="t" r="r" b="b"/>
              <a:pathLst>
                <a:path w="693" h="514" extrusionOk="0">
                  <a:moveTo>
                    <a:pt x="54" y="1"/>
                  </a:moveTo>
                  <a:lnTo>
                    <a:pt x="1" y="84"/>
                  </a:lnTo>
                  <a:lnTo>
                    <a:pt x="639" y="513"/>
                  </a:lnTo>
                  <a:lnTo>
                    <a:pt x="692" y="430"/>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a:extLst>
                <a:ext uri="{FF2B5EF4-FFF2-40B4-BE49-F238E27FC236}">
                  <a16:creationId xmlns:a16="http://schemas.microsoft.com/office/drawing/2014/main" id="{EEBF2541-11D5-9196-C8A6-76376B2426A4}"/>
                </a:ext>
              </a:extLst>
            </p:cNvPr>
            <p:cNvSpPr/>
            <p:nvPr/>
          </p:nvSpPr>
          <p:spPr>
            <a:xfrm>
              <a:off x="2302246" y="1663580"/>
              <a:ext cx="28273" cy="25931"/>
            </a:xfrm>
            <a:custGeom>
              <a:avLst/>
              <a:gdLst/>
              <a:ahLst/>
              <a:cxnLst/>
              <a:rect l="l" t="t" r="r" b="b"/>
              <a:pathLst>
                <a:path w="507" h="465" extrusionOk="0">
                  <a:moveTo>
                    <a:pt x="197" y="0"/>
                  </a:moveTo>
                  <a:lnTo>
                    <a:pt x="0" y="298"/>
                  </a:lnTo>
                  <a:lnTo>
                    <a:pt x="197" y="430"/>
                  </a:lnTo>
                  <a:cubicBezTo>
                    <a:pt x="230" y="453"/>
                    <a:pt x="267" y="464"/>
                    <a:pt x="303" y="464"/>
                  </a:cubicBezTo>
                  <a:cubicBezTo>
                    <a:pt x="360" y="464"/>
                    <a:pt x="415" y="436"/>
                    <a:pt x="447" y="382"/>
                  </a:cubicBezTo>
                  <a:cubicBezTo>
                    <a:pt x="507" y="298"/>
                    <a:pt x="483" y="185"/>
                    <a:pt x="400" y="132"/>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9">
              <a:extLst>
                <a:ext uri="{FF2B5EF4-FFF2-40B4-BE49-F238E27FC236}">
                  <a16:creationId xmlns:a16="http://schemas.microsoft.com/office/drawing/2014/main" id="{79213ED7-0B84-6506-9E3C-9F8EC2DCFF53}"/>
                </a:ext>
              </a:extLst>
            </p:cNvPr>
            <p:cNvSpPr/>
            <p:nvPr/>
          </p:nvSpPr>
          <p:spPr>
            <a:xfrm>
              <a:off x="2201814" y="1676852"/>
              <a:ext cx="124412" cy="181961"/>
            </a:xfrm>
            <a:custGeom>
              <a:avLst/>
              <a:gdLst/>
              <a:ahLst/>
              <a:cxnLst/>
              <a:rect l="l" t="t" r="r" b="b"/>
              <a:pathLst>
                <a:path w="2231" h="3263" extrusionOk="0">
                  <a:moveTo>
                    <a:pt x="2129" y="1"/>
                  </a:moveTo>
                  <a:lnTo>
                    <a:pt x="42" y="3095"/>
                  </a:lnTo>
                  <a:cubicBezTo>
                    <a:pt x="1" y="3143"/>
                    <a:pt x="19" y="3226"/>
                    <a:pt x="78" y="3262"/>
                  </a:cubicBezTo>
                  <a:lnTo>
                    <a:pt x="2230" y="66"/>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a:extLst>
                <a:ext uri="{FF2B5EF4-FFF2-40B4-BE49-F238E27FC236}">
                  <a16:creationId xmlns:a16="http://schemas.microsoft.com/office/drawing/2014/main" id="{7370932E-08A2-7E14-C9B2-E8E4A6F30714}"/>
                </a:ext>
              </a:extLst>
            </p:cNvPr>
            <p:cNvSpPr/>
            <p:nvPr/>
          </p:nvSpPr>
          <p:spPr>
            <a:xfrm>
              <a:off x="2208115" y="1754643"/>
              <a:ext cx="68591" cy="96641"/>
            </a:xfrm>
            <a:custGeom>
              <a:avLst/>
              <a:gdLst/>
              <a:ahLst/>
              <a:cxnLst/>
              <a:rect l="l" t="t" r="r" b="b"/>
              <a:pathLst>
                <a:path w="1230" h="1733" extrusionOk="0">
                  <a:moveTo>
                    <a:pt x="1158" y="1"/>
                  </a:moveTo>
                  <a:lnTo>
                    <a:pt x="1" y="1712"/>
                  </a:lnTo>
                  <a:cubicBezTo>
                    <a:pt x="24" y="1726"/>
                    <a:pt x="50" y="1732"/>
                    <a:pt x="76" y="1732"/>
                  </a:cubicBezTo>
                  <a:cubicBezTo>
                    <a:pt x="118" y="1732"/>
                    <a:pt x="158" y="1715"/>
                    <a:pt x="180" y="1682"/>
                  </a:cubicBezTo>
                  <a:lnTo>
                    <a:pt x="1193" y="186"/>
                  </a:lnTo>
                  <a:cubicBezTo>
                    <a:pt x="1229" y="120"/>
                    <a:pt x="1217" y="37"/>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Imagen 9" descr="Un dibujo de una ciudad&#10;&#10;El contenido generado por IA puede ser incorrecto.">
            <a:extLst>
              <a:ext uri="{FF2B5EF4-FFF2-40B4-BE49-F238E27FC236}">
                <a16:creationId xmlns:a16="http://schemas.microsoft.com/office/drawing/2014/main" id="{B6B5200C-3CAA-3AA0-1F99-2D070D3BA105}"/>
              </a:ext>
            </a:extLst>
          </p:cNvPr>
          <p:cNvPicPr>
            <a:picLocks noChangeAspect="1"/>
          </p:cNvPicPr>
          <p:nvPr/>
        </p:nvPicPr>
        <p:blipFill>
          <a:blip r:embed="rId3"/>
          <a:stretch>
            <a:fillRect/>
          </a:stretch>
        </p:blipFill>
        <p:spPr>
          <a:xfrm>
            <a:off x="7098962" y="1776455"/>
            <a:ext cx="1943191" cy="1943191"/>
          </a:xfrm>
          <a:prstGeom prst="rect">
            <a:avLst/>
          </a:prstGeom>
          <a:ln>
            <a:noFill/>
          </a:ln>
          <a:effectLst>
            <a:softEdge rad="112500"/>
          </a:effectLst>
        </p:spPr>
      </p:pic>
      <p:grpSp>
        <p:nvGrpSpPr>
          <p:cNvPr id="12" name="Google Shape;6064;p72">
            <a:extLst>
              <a:ext uri="{FF2B5EF4-FFF2-40B4-BE49-F238E27FC236}">
                <a16:creationId xmlns:a16="http://schemas.microsoft.com/office/drawing/2014/main" id="{85C10B9D-9FD0-ACD6-3D88-936C6F687872}"/>
              </a:ext>
            </a:extLst>
          </p:cNvPr>
          <p:cNvGrpSpPr/>
          <p:nvPr/>
        </p:nvGrpSpPr>
        <p:grpSpPr>
          <a:xfrm>
            <a:off x="3599192" y="563997"/>
            <a:ext cx="339253" cy="318042"/>
            <a:chOff x="4456875" y="2635825"/>
            <a:chExt cx="481825" cy="451700"/>
          </a:xfrm>
          <a:solidFill>
            <a:schemeClr val="tx1"/>
          </a:solidFill>
        </p:grpSpPr>
        <p:sp>
          <p:nvSpPr>
            <p:cNvPr id="13" name="Google Shape;6065;p72">
              <a:extLst>
                <a:ext uri="{FF2B5EF4-FFF2-40B4-BE49-F238E27FC236}">
                  <a16:creationId xmlns:a16="http://schemas.microsoft.com/office/drawing/2014/main" id="{EAC9B976-2CD7-2055-C655-3B4CC38F1E3E}"/>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 name="Google Shape;6066;p72">
              <a:extLst>
                <a:ext uri="{FF2B5EF4-FFF2-40B4-BE49-F238E27FC236}">
                  <a16:creationId xmlns:a16="http://schemas.microsoft.com/office/drawing/2014/main" id="{A388F57D-8736-52E4-255A-59FD5959DF55}"/>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6067;p72">
              <a:extLst>
                <a:ext uri="{FF2B5EF4-FFF2-40B4-BE49-F238E27FC236}">
                  <a16:creationId xmlns:a16="http://schemas.microsoft.com/office/drawing/2014/main" id="{92138B34-972A-8F0E-0B4B-0A37C09C3980}"/>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6068;p72">
              <a:extLst>
                <a:ext uri="{FF2B5EF4-FFF2-40B4-BE49-F238E27FC236}">
                  <a16:creationId xmlns:a16="http://schemas.microsoft.com/office/drawing/2014/main" id="{37596DDE-DCD8-42FA-6034-E0CD3DFF60EC}"/>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 name="Google Shape;6069;p72">
              <a:extLst>
                <a:ext uri="{FF2B5EF4-FFF2-40B4-BE49-F238E27FC236}">
                  <a16:creationId xmlns:a16="http://schemas.microsoft.com/office/drawing/2014/main" id="{0BEB969D-29A3-8D3F-9EAC-FFD4654DB873}"/>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8" name="Google Shape;6070;p72">
              <a:extLst>
                <a:ext uri="{FF2B5EF4-FFF2-40B4-BE49-F238E27FC236}">
                  <a16:creationId xmlns:a16="http://schemas.microsoft.com/office/drawing/2014/main" id="{559074A6-197C-29CB-9FD6-949DE05A1C02}"/>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19" name="Google Shape;1919;p65">
            <a:extLst>
              <a:ext uri="{FF2B5EF4-FFF2-40B4-BE49-F238E27FC236}">
                <a16:creationId xmlns:a16="http://schemas.microsoft.com/office/drawing/2014/main" id="{319FF468-5A02-46D2-ECD1-62CFC32AF124}"/>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017848" y="102195"/>
            <a:ext cx="2024305" cy="1316939"/>
          </a:xfrm>
          <a:prstGeom prst="rect">
            <a:avLst/>
          </a:prstGeom>
          <a:noFill/>
          <a:ln>
            <a:noFill/>
          </a:ln>
        </p:spPr>
      </p:pic>
    </p:spTree>
    <p:extLst>
      <p:ext uri="{BB962C8B-B14F-4D97-AF65-F5344CB8AC3E}">
        <p14:creationId xmlns:p14="http://schemas.microsoft.com/office/powerpoint/2010/main" val="25824324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3" name="Google Shape;543;p38"/>
          <p:cNvGrpSpPr/>
          <p:nvPr/>
        </p:nvGrpSpPr>
        <p:grpSpPr>
          <a:xfrm>
            <a:off x="7973552" y="1909977"/>
            <a:ext cx="664633" cy="664286"/>
            <a:chOff x="6212418" y="1482331"/>
            <a:chExt cx="627249" cy="626921"/>
          </a:xfrm>
        </p:grpSpPr>
        <p:sp>
          <p:nvSpPr>
            <p:cNvPr id="544" name="Google Shape;544;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p:cNvGrpSpPr/>
          <p:nvPr/>
        </p:nvGrpSpPr>
        <p:grpSpPr>
          <a:xfrm rot="6978379">
            <a:off x="1033113" y="3719801"/>
            <a:ext cx="664657" cy="664310"/>
            <a:chOff x="6212418" y="1482331"/>
            <a:chExt cx="627249" cy="626921"/>
          </a:xfrm>
        </p:grpSpPr>
        <p:sp>
          <p:nvSpPr>
            <p:cNvPr id="547" name="Google Shape;547;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p:cNvGrpSpPr/>
          <p:nvPr/>
        </p:nvGrpSpPr>
        <p:grpSpPr>
          <a:xfrm>
            <a:off x="715099" y="1369529"/>
            <a:ext cx="1721388" cy="1386135"/>
            <a:chOff x="715099" y="1369529"/>
            <a:chExt cx="1721388" cy="1386135"/>
          </a:xfrm>
        </p:grpSpPr>
        <p:sp>
          <p:nvSpPr>
            <p:cNvPr id="550" name="Google Shape;550;p3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38"/>
          <p:cNvSpPr txBox="1">
            <a:spLocks noGrp="1"/>
          </p:cNvSpPr>
          <p:nvPr>
            <p:ph type="title"/>
          </p:nvPr>
        </p:nvSpPr>
        <p:spPr>
          <a:xfrm>
            <a:off x="1959300" y="2021225"/>
            <a:ext cx="5225400" cy="8396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¿QUÉ DICE LA LEY?</a:t>
            </a:r>
            <a:endParaRPr/>
          </a:p>
        </p:txBody>
      </p:sp>
      <p:sp>
        <p:nvSpPr>
          <p:cNvPr id="577" name="Google Shape;577;p38"/>
          <p:cNvSpPr txBox="1">
            <a:spLocks noGrp="1"/>
          </p:cNvSpPr>
          <p:nvPr>
            <p:ph type="title" idx="2"/>
          </p:nvPr>
        </p:nvSpPr>
        <p:spPr>
          <a:xfrm>
            <a:off x="3927300" y="992200"/>
            <a:ext cx="1289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cxnSp>
        <p:nvCxnSpPr>
          <p:cNvPr id="579" name="Google Shape;579;p38"/>
          <p:cNvCxnSpPr/>
          <p:nvPr/>
        </p:nvCxnSpPr>
        <p:spPr>
          <a:xfrm>
            <a:off x="4011150" y="1834003"/>
            <a:ext cx="1121700" cy="0"/>
          </a:xfrm>
          <a:prstGeom prst="straightConnector1">
            <a:avLst/>
          </a:prstGeom>
          <a:noFill/>
          <a:ln w="9525" cap="rnd" cmpd="sng">
            <a:solidFill>
              <a:schemeClr val="dk1"/>
            </a:solidFill>
            <a:prstDash val="solid"/>
            <a:round/>
            <a:headEnd type="none" w="med" len="med"/>
            <a:tailEnd type="none" w="med" len="med"/>
          </a:ln>
        </p:spPr>
      </p:cxnSp>
      <p:grpSp>
        <p:nvGrpSpPr>
          <p:cNvPr id="580" name="Google Shape;580;p38"/>
          <p:cNvGrpSpPr/>
          <p:nvPr/>
        </p:nvGrpSpPr>
        <p:grpSpPr>
          <a:xfrm>
            <a:off x="6389809" y="2887063"/>
            <a:ext cx="2411653" cy="1890383"/>
            <a:chOff x="6113525" y="2551037"/>
            <a:chExt cx="2840246" cy="2226338"/>
          </a:xfrm>
        </p:grpSpPr>
        <p:sp>
          <p:nvSpPr>
            <p:cNvPr id="581" name="Google Shape;581;p38"/>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p:cNvGrpSpPr/>
            <p:nvPr/>
          </p:nvGrpSpPr>
          <p:grpSpPr>
            <a:xfrm>
              <a:off x="6211851" y="2551037"/>
              <a:ext cx="2741920" cy="2134502"/>
              <a:chOff x="6328726" y="268400"/>
              <a:chExt cx="1863097" cy="1450168"/>
            </a:xfrm>
          </p:grpSpPr>
          <p:sp>
            <p:nvSpPr>
              <p:cNvPr id="583" name="Google Shape;583;p38"/>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2">
          <a:extLst>
            <a:ext uri="{FF2B5EF4-FFF2-40B4-BE49-F238E27FC236}">
              <a16:creationId xmlns:a16="http://schemas.microsoft.com/office/drawing/2014/main" id="{2C91A549-6C5C-0F68-4B1E-795A54F651F2}"/>
            </a:ext>
          </a:extLst>
        </p:cNvPr>
        <p:cNvGrpSpPr/>
        <p:nvPr/>
      </p:nvGrpSpPr>
      <p:grpSpPr>
        <a:xfrm>
          <a:off x="0" y="0"/>
          <a:ext cx="0" cy="0"/>
          <a:chOff x="0" y="0"/>
          <a:chExt cx="0" cy="0"/>
        </a:xfrm>
      </p:grpSpPr>
      <p:sp>
        <p:nvSpPr>
          <p:cNvPr id="1073" name="Google Shape;1073;p50">
            <a:extLst>
              <a:ext uri="{FF2B5EF4-FFF2-40B4-BE49-F238E27FC236}">
                <a16:creationId xmlns:a16="http://schemas.microsoft.com/office/drawing/2014/main" id="{CDDD5A85-2D49-17E4-7358-A8A987365B4C}"/>
              </a:ext>
            </a:extLst>
          </p:cNvPr>
          <p:cNvSpPr txBox="1">
            <a:spLocks noGrp="1"/>
          </p:cNvSpPr>
          <p:nvPr>
            <p:ph type="subTitle" idx="1"/>
          </p:nvPr>
        </p:nvSpPr>
        <p:spPr>
          <a:xfrm>
            <a:off x="1662502" y="1269650"/>
            <a:ext cx="5446102" cy="916555"/>
          </a:xfrm>
          <a:prstGeom prst="rect">
            <a:avLst/>
          </a:prstGeom>
        </p:spPr>
        <p:txBody>
          <a:bodyPr spcFirstLastPara="1" wrap="square" lIns="91425" tIns="91425" rIns="91425" bIns="91425" anchor="b" anchorCtr="0">
            <a:noAutofit/>
          </a:bodyPr>
          <a:lstStyle/>
          <a:p>
            <a:pPr marL="0" indent="0" algn="just"/>
            <a:r>
              <a:rPr lang="es-ES" sz="1100" i="0" dirty="0">
                <a:solidFill>
                  <a:srgbClr val="222222"/>
                </a:solidFill>
                <a:effectLst/>
                <a:latin typeface="DM Sans" pitchFamily="2" charset="0"/>
              </a:rPr>
              <a:t>Real Decreto 110/2015, de 20 de febrero, sobre residuos de aparatos eléctricos y electrónicos</a:t>
            </a:r>
          </a:p>
          <a:p>
            <a:pPr marL="0" lvl="0" indent="0" algn="l" rtl="0">
              <a:spcBef>
                <a:spcPts val="0"/>
              </a:spcBef>
              <a:spcAft>
                <a:spcPts val="0"/>
              </a:spcAft>
              <a:buNone/>
            </a:pPr>
            <a:endParaRPr sz="1100" dirty="0"/>
          </a:p>
        </p:txBody>
      </p:sp>
      <p:sp>
        <p:nvSpPr>
          <p:cNvPr id="1074" name="Google Shape;1074;p50">
            <a:extLst>
              <a:ext uri="{FF2B5EF4-FFF2-40B4-BE49-F238E27FC236}">
                <a16:creationId xmlns:a16="http://schemas.microsoft.com/office/drawing/2014/main" id="{8BE0C4E8-A453-4EDE-7D88-E3E023E8F876}"/>
              </a:ext>
            </a:extLst>
          </p:cNvPr>
          <p:cNvSpPr txBox="1">
            <a:spLocks noGrp="1"/>
          </p:cNvSpPr>
          <p:nvPr>
            <p:ph type="subTitle" idx="5"/>
          </p:nvPr>
        </p:nvSpPr>
        <p:spPr>
          <a:xfrm>
            <a:off x="2005731" y="2570593"/>
            <a:ext cx="1631378" cy="7237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Artículo 2</a:t>
            </a:r>
            <a:endParaRPr sz="1400" dirty="0"/>
          </a:p>
        </p:txBody>
      </p:sp>
      <p:sp>
        <p:nvSpPr>
          <p:cNvPr id="1076" name="Google Shape;1076;p50">
            <a:extLst>
              <a:ext uri="{FF2B5EF4-FFF2-40B4-BE49-F238E27FC236}">
                <a16:creationId xmlns:a16="http://schemas.microsoft.com/office/drawing/2014/main" id="{7809FEEA-39DB-C433-0F33-21D5EFC9F73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LEGISLACIÓN NACIONAL</a:t>
            </a:r>
            <a:endParaRPr dirty="0"/>
          </a:p>
        </p:txBody>
      </p:sp>
      <p:sp>
        <p:nvSpPr>
          <p:cNvPr id="1080" name="Google Shape;1080;p50">
            <a:extLst>
              <a:ext uri="{FF2B5EF4-FFF2-40B4-BE49-F238E27FC236}">
                <a16:creationId xmlns:a16="http://schemas.microsoft.com/office/drawing/2014/main" id="{9BD84459-639B-DDA0-7961-FCDBFEB9E35E}"/>
              </a:ext>
            </a:extLst>
          </p:cNvPr>
          <p:cNvSpPr/>
          <p:nvPr/>
        </p:nvSpPr>
        <p:spPr>
          <a:xfrm>
            <a:off x="870324" y="1375108"/>
            <a:ext cx="645000" cy="80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0">
            <a:extLst>
              <a:ext uri="{FF2B5EF4-FFF2-40B4-BE49-F238E27FC236}">
                <a16:creationId xmlns:a16="http://schemas.microsoft.com/office/drawing/2014/main" id="{34913F73-A666-6D26-04BA-6ABF4ED7C587}"/>
              </a:ext>
            </a:extLst>
          </p:cNvPr>
          <p:cNvSpPr/>
          <p:nvPr/>
        </p:nvSpPr>
        <p:spPr>
          <a:xfrm>
            <a:off x="1823233" y="2385287"/>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 name="Google Shape;1093;p50">
            <a:extLst>
              <a:ext uri="{FF2B5EF4-FFF2-40B4-BE49-F238E27FC236}">
                <a16:creationId xmlns:a16="http://schemas.microsoft.com/office/drawing/2014/main" id="{D421A169-2D29-9C5A-EE03-735C6A6B8764}"/>
              </a:ext>
            </a:extLst>
          </p:cNvPr>
          <p:cNvGrpSpPr/>
          <p:nvPr/>
        </p:nvGrpSpPr>
        <p:grpSpPr>
          <a:xfrm flipH="1">
            <a:off x="356815" y="179791"/>
            <a:ext cx="1557667" cy="1940450"/>
            <a:chOff x="1365165" y="1246316"/>
            <a:chExt cx="1557667" cy="1940450"/>
          </a:xfrm>
        </p:grpSpPr>
        <p:grpSp>
          <p:nvGrpSpPr>
            <p:cNvPr id="1094" name="Google Shape;1094;p50">
              <a:extLst>
                <a:ext uri="{FF2B5EF4-FFF2-40B4-BE49-F238E27FC236}">
                  <a16:creationId xmlns:a16="http://schemas.microsoft.com/office/drawing/2014/main" id="{71CB52AD-AC44-BDED-4290-7A6F678BD2AF}"/>
                </a:ext>
              </a:extLst>
            </p:cNvPr>
            <p:cNvGrpSpPr/>
            <p:nvPr/>
          </p:nvGrpSpPr>
          <p:grpSpPr>
            <a:xfrm flipH="1">
              <a:off x="2258199" y="2522480"/>
              <a:ext cx="664633" cy="664286"/>
              <a:chOff x="6212418" y="1482331"/>
              <a:chExt cx="627249" cy="626921"/>
            </a:xfrm>
          </p:grpSpPr>
          <p:sp>
            <p:nvSpPr>
              <p:cNvPr id="1095" name="Google Shape;1095;p50">
                <a:extLst>
                  <a:ext uri="{FF2B5EF4-FFF2-40B4-BE49-F238E27FC236}">
                    <a16:creationId xmlns:a16="http://schemas.microsoft.com/office/drawing/2014/main" id="{AD19A6D7-214E-4E03-588D-51488EC256CA}"/>
                  </a:ext>
                </a:extLst>
              </p:cNvPr>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0">
                <a:extLst>
                  <a:ext uri="{FF2B5EF4-FFF2-40B4-BE49-F238E27FC236}">
                    <a16:creationId xmlns:a16="http://schemas.microsoft.com/office/drawing/2014/main" id="{B10F1EC8-3629-1777-837F-D8356E302E85}"/>
                  </a:ext>
                </a:extLst>
              </p:cNvPr>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50">
              <a:extLst>
                <a:ext uri="{FF2B5EF4-FFF2-40B4-BE49-F238E27FC236}">
                  <a16:creationId xmlns:a16="http://schemas.microsoft.com/office/drawing/2014/main" id="{25F14A99-B6C9-2F7A-E7E0-36CD0C5CBA77}"/>
                </a:ext>
              </a:extLst>
            </p:cNvPr>
            <p:cNvGrpSpPr/>
            <p:nvPr/>
          </p:nvGrpSpPr>
          <p:grpSpPr>
            <a:xfrm flipH="1">
              <a:off x="1365165" y="1246316"/>
              <a:ext cx="845522" cy="916625"/>
              <a:chOff x="7511392" y="307000"/>
              <a:chExt cx="863570" cy="936192"/>
            </a:xfrm>
          </p:grpSpPr>
          <p:sp>
            <p:nvSpPr>
              <p:cNvPr id="1098" name="Google Shape;1098;p50">
                <a:extLst>
                  <a:ext uri="{FF2B5EF4-FFF2-40B4-BE49-F238E27FC236}">
                    <a16:creationId xmlns:a16="http://schemas.microsoft.com/office/drawing/2014/main" id="{CA41A636-4FF8-300A-A574-47AE26958508}"/>
                  </a:ext>
                </a:extLst>
              </p:cNvPr>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0">
                <a:extLst>
                  <a:ext uri="{FF2B5EF4-FFF2-40B4-BE49-F238E27FC236}">
                    <a16:creationId xmlns:a16="http://schemas.microsoft.com/office/drawing/2014/main" id="{48B9762D-AB31-9835-F876-50E5DD3D05CC}"/>
                  </a:ext>
                </a:extLst>
              </p:cNvPr>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0" name="Google Shape;1100;p50">
            <a:extLst>
              <a:ext uri="{FF2B5EF4-FFF2-40B4-BE49-F238E27FC236}">
                <a16:creationId xmlns:a16="http://schemas.microsoft.com/office/drawing/2014/main" id="{8C1F7A4F-F626-33FE-67EA-6657D9494B05}"/>
              </a:ext>
            </a:extLst>
          </p:cNvPr>
          <p:cNvGrpSpPr/>
          <p:nvPr/>
        </p:nvGrpSpPr>
        <p:grpSpPr>
          <a:xfrm>
            <a:off x="6389809" y="2887063"/>
            <a:ext cx="2411653" cy="1890383"/>
            <a:chOff x="6113525" y="2551037"/>
            <a:chExt cx="2840246" cy="2226338"/>
          </a:xfrm>
        </p:grpSpPr>
        <p:sp>
          <p:nvSpPr>
            <p:cNvPr id="1101" name="Google Shape;1101;p50">
              <a:extLst>
                <a:ext uri="{FF2B5EF4-FFF2-40B4-BE49-F238E27FC236}">
                  <a16:creationId xmlns:a16="http://schemas.microsoft.com/office/drawing/2014/main" id="{AB90B572-89CD-4FB7-60AF-1B45428CD18A}"/>
                </a:ext>
              </a:extLst>
            </p:cNvPr>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50">
              <a:extLst>
                <a:ext uri="{FF2B5EF4-FFF2-40B4-BE49-F238E27FC236}">
                  <a16:creationId xmlns:a16="http://schemas.microsoft.com/office/drawing/2014/main" id="{A884D7FA-8B1E-0C9C-5352-4104BBB1F29B}"/>
                </a:ext>
              </a:extLst>
            </p:cNvPr>
            <p:cNvGrpSpPr/>
            <p:nvPr/>
          </p:nvGrpSpPr>
          <p:grpSpPr>
            <a:xfrm>
              <a:off x="6211851" y="2551037"/>
              <a:ext cx="2741920" cy="2134502"/>
              <a:chOff x="6328726" y="268400"/>
              <a:chExt cx="1863097" cy="1450168"/>
            </a:xfrm>
          </p:grpSpPr>
          <p:sp>
            <p:nvSpPr>
              <p:cNvPr id="1103" name="Google Shape;1103;p50">
                <a:extLst>
                  <a:ext uri="{FF2B5EF4-FFF2-40B4-BE49-F238E27FC236}">
                    <a16:creationId xmlns:a16="http://schemas.microsoft.com/office/drawing/2014/main" id="{BB5A67B7-818F-AF51-0D68-DB3E8B24818B}"/>
                  </a:ext>
                </a:extLst>
              </p:cNvPr>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0">
                <a:extLst>
                  <a:ext uri="{FF2B5EF4-FFF2-40B4-BE49-F238E27FC236}">
                    <a16:creationId xmlns:a16="http://schemas.microsoft.com/office/drawing/2014/main" id="{5BAC2FD3-0437-6D06-49B0-52BFAE6AC313}"/>
                  </a:ext>
                </a:extLst>
              </p:cNvPr>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0">
                <a:extLst>
                  <a:ext uri="{FF2B5EF4-FFF2-40B4-BE49-F238E27FC236}">
                    <a16:creationId xmlns:a16="http://schemas.microsoft.com/office/drawing/2014/main" id="{846B1C2E-04AB-C018-2014-72966915806C}"/>
                  </a:ext>
                </a:extLst>
              </p:cNvPr>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0">
                <a:extLst>
                  <a:ext uri="{FF2B5EF4-FFF2-40B4-BE49-F238E27FC236}">
                    <a16:creationId xmlns:a16="http://schemas.microsoft.com/office/drawing/2014/main" id="{AC385B7E-A599-ABFA-8AC2-37C10AA4E363}"/>
                  </a:ext>
                </a:extLst>
              </p:cNvPr>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a:extLst>
                  <a:ext uri="{FF2B5EF4-FFF2-40B4-BE49-F238E27FC236}">
                    <a16:creationId xmlns:a16="http://schemas.microsoft.com/office/drawing/2014/main" id="{57A43327-26C6-E9FC-90C6-AC87F8A91211}"/>
                  </a:ext>
                </a:extLst>
              </p:cNvPr>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0">
                <a:extLst>
                  <a:ext uri="{FF2B5EF4-FFF2-40B4-BE49-F238E27FC236}">
                    <a16:creationId xmlns:a16="http://schemas.microsoft.com/office/drawing/2014/main" id="{AD6E0A2A-E0DE-8538-3945-9144EC8F8336}"/>
                  </a:ext>
                </a:extLst>
              </p:cNvPr>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0">
                <a:extLst>
                  <a:ext uri="{FF2B5EF4-FFF2-40B4-BE49-F238E27FC236}">
                    <a16:creationId xmlns:a16="http://schemas.microsoft.com/office/drawing/2014/main" id="{ECF60604-8B2F-D6DD-7024-CE271DBFD129}"/>
                  </a:ext>
                </a:extLst>
              </p:cNvPr>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a:extLst>
                  <a:ext uri="{FF2B5EF4-FFF2-40B4-BE49-F238E27FC236}">
                    <a16:creationId xmlns:a16="http://schemas.microsoft.com/office/drawing/2014/main" id="{6ABCAAA9-7CDC-17EA-4D4D-C56EDF074E85}"/>
                  </a:ext>
                </a:extLst>
              </p:cNvPr>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a:extLst>
                  <a:ext uri="{FF2B5EF4-FFF2-40B4-BE49-F238E27FC236}">
                    <a16:creationId xmlns:a16="http://schemas.microsoft.com/office/drawing/2014/main" id="{681F96B9-4700-BAAF-BA17-B4DC2BA429E8}"/>
                  </a:ext>
                </a:extLst>
              </p:cNvPr>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0">
                <a:extLst>
                  <a:ext uri="{FF2B5EF4-FFF2-40B4-BE49-F238E27FC236}">
                    <a16:creationId xmlns:a16="http://schemas.microsoft.com/office/drawing/2014/main" id="{27150B1D-DE68-BD45-F9DC-FFF3A72EB93E}"/>
                  </a:ext>
                </a:extLst>
              </p:cNvPr>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a:extLst>
                  <a:ext uri="{FF2B5EF4-FFF2-40B4-BE49-F238E27FC236}">
                    <a16:creationId xmlns:a16="http://schemas.microsoft.com/office/drawing/2014/main" id="{75E10FB4-99DD-CA48-5B42-5D63F9318E25}"/>
                  </a:ext>
                </a:extLst>
              </p:cNvPr>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0">
                <a:extLst>
                  <a:ext uri="{FF2B5EF4-FFF2-40B4-BE49-F238E27FC236}">
                    <a16:creationId xmlns:a16="http://schemas.microsoft.com/office/drawing/2014/main" id="{5944EF33-4471-EA24-F4DA-7709EA91DA56}"/>
                  </a:ext>
                </a:extLst>
              </p:cNvPr>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0">
                <a:extLst>
                  <a:ext uri="{FF2B5EF4-FFF2-40B4-BE49-F238E27FC236}">
                    <a16:creationId xmlns:a16="http://schemas.microsoft.com/office/drawing/2014/main" id="{57890A98-1B94-73FC-E29C-266277395938}"/>
                  </a:ext>
                </a:extLst>
              </p:cNvPr>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a:extLst>
                  <a:ext uri="{FF2B5EF4-FFF2-40B4-BE49-F238E27FC236}">
                    <a16:creationId xmlns:a16="http://schemas.microsoft.com/office/drawing/2014/main" id="{388DABA5-FA65-66B5-2AE1-A25732D8AAAB}"/>
                  </a:ext>
                </a:extLst>
              </p:cNvPr>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0">
                <a:extLst>
                  <a:ext uri="{FF2B5EF4-FFF2-40B4-BE49-F238E27FC236}">
                    <a16:creationId xmlns:a16="http://schemas.microsoft.com/office/drawing/2014/main" id="{BFF813FA-D2FA-2169-9931-2BD6EA5F0CA1}"/>
                  </a:ext>
                </a:extLst>
              </p:cNvPr>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0">
                <a:extLst>
                  <a:ext uri="{FF2B5EF4-FFF2-40B4-BE49-F238E27FC236}">
                    <a16:creationId xmlns:a16="http://schemas.microsoft.com/office/drawing/2014/main" id="{5A84CD8D-F8DA-5E7B-4FF4-2F6C33B06DAC}"/>
                  </a:ext>
                </a:extLst>
              </p:cNvPr>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a:extLst>
                  <a:ext uri="{FF2B5EF4-FFF2-40B4-BE49-F238E27FC236}">
                    <a16:creationId xmlns:a16="http://schemas.microsoft.com/office/drawing/2014/main" id="{A127AEB5-5E28-D190-C4C2-2C65D47888B3}"/>
                  </a:ext>
                </a:extLst>
              </p:cNvPr>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0">
                <a:extLst>
                  <a:ext uri="{FF2B5EF4-FFF2-40B4-BE49-F238E27FC236}">
                    <a16:creationId xmlns:a16="http://schemas.microsoft.com/office/drawing/2014/main" id="{538E0D76-9B26-42C3-5EEE-AF7B152F6909}"/>
                  </a:ext>
                </a:extLst>
              </p:cNvPr>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0">
                <a:extLst>
                  <a:ext uri="{FF2B5EF4-FFF2-40B4-BE49-F238E27FC236}">
                    <a16:creationId xmlns:a16="http://schemas.microsoft.com/office/drawing/2014/main" id="{97D2ABD9-E39E-E0AA-9A4A-7CBB19F19556}"/>
                  </a:ext>
                </a:extLst>
              </p:cNvPr>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0">
                <a:extLst>
                  <a:ext uri="{FF2B5EF4-FFF2-40B4-BE49-F238E27FC236}">
                    <a16:creationId xmlns:a16="http://schemas.microsoft.com/office/drawing/2014/main" id="{79C402DD-9752-201A-1F4B-39A863AE913D}"/>
                  </a:ext>
                </a:extLst>
              </p:cNvPr>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0">
                <a:extLst>
                  <a:ext uri="{FF2B5EF4-FFF2-40B4-BE49-F238E27FC236}">
                    <a16:creationId xmlns:a16="http://schemas.microsoft.com/office/drawing/2014/main" id="{9964695E-80A8-60EB-51CA-87480FE6D4A6}"/>
                  </a:ext>
                </a:extLst>
              </p:cNvPr>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0">
                <a:extLst>
                  <a:ext uri="{FF2B5EF4-FFF2-40B4-BE49-F238E27FC236}">
                    <a16:creationId xmlns:a16="http://schemas.microsoft.com/office/drawing/2014/main" id="{73053462-1AF8-077B-7446-E7A770087A5D}"/>
                  </a:ext>
                </a:extLst>
              </p:cNvPr>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0">
                <a:extLst>
                  <a:ext uri="{FF2B5EF4-FFF2-40B4-BE49-F238E27FC236}">
                    <a16:creationId xmlns:a16="http://schemas.microsoft.com/office/drawing/2014/main" id="{086CE08F-A0F7-F549-81FB-84569401A9D5}"/>
                  </a:ext>
                </a:extLst>
              </p:cNvPr>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0">
                <a:extLst>
                  <a:ext uri="{FF2B5EF4-FFF2-40B4-BE49-F238E27FC236}">
                    <a16:creationId xmlns:a16="http://schemas.microsoft.com/office/drawing/2014/main" id="{B94CBF8D-CE21-49A0-B77C-FBF3C4D401E7}"/>
                  </a:ext>
                </a:extLst>
              </p:cNvPr>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0">
                <a:extLst>
                  <a:ext uri="{FF2B5EF4-FFF2-40B4-BE49-F238E27FC236}">
                    <a16:creationId xmlns:a16="http://schemas.microsoft.com/office/drawing/2014/main" id="{FA17EF83-56BF-40C5-F398-E89FAFF18946}"/>
                  </a:ext>
                </a:extLst>
              </p:cNvPr>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0">
                <a:extLst>
                  <a:ext uri="{FF2B5EF4-FFF2-40B4-BE49-F238E27FC236}">
                    <a16:creationId xmlns:a16="http://schemas.microsoft.com/office/drawing/2014/main" id="{AAA2461A-742A-5B86-416F-ADDE3CB1A553}"/>
                  </a:ext>
                </a:extLst>
              </p:cNvPr>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0">
                <a:extLst>
                  <a:ext uri="{FF2B5EF4-FFF2-40B4-BE49-F238E27FC236}">
                    <a16:creationId xmlns:a16="http://schemas.microsoft.com/office/drawing/2014/main" id="{CF2E68B4-A9E6-5212-F7E2-ED1A17911017}"/>
                  </a:ext>
                </a:extLst>
              </p:cNvPr>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0">
                <a:extLst>
                  <a:ext uri="{FF2B5EF4-FFF2-40B4-BE49-F238E27FC236}">
                    <a16:creationId xmlns:a16="http://schemas.microsoft.com/office/drawing/2014/main" id="{03A7316F-BB3E-42F6-6E19-ED4773AE7C05}"/>
                  </a:ext>
                </a:extLst>
              </p:cNvPr>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825;p43">
            <a:extLst>
              <a:ext uri="{FF2B5EF4-FFF2-40B4-BE49-F238E27FC236}">
                <a16:creationId xmlns:a16="http://schemas.microsoft.com/office/drawing/2014/main" id="{F1DE8C9B-085C-29EF-808F-B0EAEBE293F4}"/>
              </a:ext>
            </a:extLst>
          </p:cNvPr>
          <p:cNvGrpSpPr/>
          <p:nvPr/>
        </p:nvGrpSpPr>
        <p:grpSpPr>
          <a:xfrm>
            <a:off x="1001615" y="1599766"/>
            <a:ext cx="363518" cy="370178"/>
            <a:chOff x="-40742750" y="3972175"/>
            <a:chExt cx="311125" cy="316825"/>
          </a:xfrm>
        </p:grpSpPr>
        <p:sp>
          <p:nvSpPr>
            <p:cNvPr id="3" name="Google Shape;826;p43">
              <a:extLst>
                <a:ext uri="{FF2B5EF4-FFF2-40B4-BE49-F238E27FC236}">
                  <a16:creationId xmlns:a16="http://schemas.microsoft.com/office/drawing/2014/main" id="{F5F6580E-5716-7CBD-1D40-D686110DFD65}"/>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27;p43">
              <a:extLst>
                <a:ext uri="{FF2B5EF4-FFF2-40B4-BE49-F238E27FC236}">
                  <a16:creationId xmlns:a16="http://schemas.microsoft.com/office/drawing/2014/main" id="{B45F1437-DE13-3AF0-6D04-2CF1D3F4EAEA}"/>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 name="Google Shape;1081;p50">
            <a:extLst>
              <a:ext uri="{FF2B5EF4-FFF2-40B4-BE49-F238E27FC236}">
                <a16:creationId xmlns:a16="http://schemas.microsoft.com/office/drawing/2014/main" id="{9EEFA8DF-0FCB-B28D-0DD7-201BDD03964C}"/>
              </a:ext>
            </a:extLst>
          </p:cNvPr>
          <p:cNvSpPr/>
          <p:nvPr/>
        </p:nvSpPr>
        <p:spPr>
          <a:xfrm>
            <a:off x="1823233" y="2704040"/>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4;p50">
            <a:extLst>
              <a:ext uri="{FF2B5EF4-FFF2-40B4-BE49-F238E27FC236}">
                <a16:creationId xmlns:a16="http://schemas.microsoft.com/office/drawing/2014/main" id="{6EAC5A9C-0E77-AE09-A159-4A0774A1B4CD}"/>
              </a:ext>
            </a:extLst>
          </p:cNvPr>
          <p:cNvSpPr txBox="1">
            <a:spLocks/>
          </p:cNvSpPr>
          <p:nvPr/>
        </p:nvSpPr>
        <p:spPr>
          <a:xfrm>
            <a:off x="2005731" y="2887493"/>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3 </a:t>
            </a:r>
          </a:p>
        </p:txBody>
      </p:sp>
      <p:sp>
        <p:nvSpPr>
          <p:cNvPr id="11" name="Google Shape;1081;p50">
            <a:extLst>
              <a:ext uri="{FF2B5EF4-FFF2-40B4-BE49-F238E27FC236}">
                <a16:creationId xmlns:a16="http://schemas.microsoft.com/office/drawing/2014/main" id="{9F1385D1-2FA2-4CC4-870F-182B3C676CB3}"/>
              </a:ext>
            </a:extLst>
          </p:cNvPr>
          <p:cNvSpPr/>
          <p:nvPr/>
        </p:nvSpPr>
        <p:spPr>
          <a:xfrm>
            <a:off x="1823233" y="3054646"/>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81;p50">
            <a:extLst>
              <a:ext uri="{FF2B5EF4-FFF2-40B4-BE49-F238E27FC236}">
                <a16:creationId xmlns:a16="http://schemas.microsoft.com/office/drawing/2014/main" id="{5EC3B502-DF16-42E0-FE5F-CDE47FDBE480}"/>
              </a:ext>
            </a:extLst>
          </p:cNvPr>
          <p:cNvSpPr/>
          <p:nvPr/>
        </p:nvSpPr>
        <p:spPr>
          <a:xfrm>
            <a:off x="1823233" y="3440273"/>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4;p50">
            <a:extLst>
              <a:ext uri="{FF2B5EF4-FFF2-40B4-BE49-F238E27FC236}">
                <a16:creationId xmlns:a16="http://schemas.microsoft.com/office/drawing/2014/main" id="{6966F07A-1FEB-C479-9B80-82ECCE7BD408}"/>
              </a:ext>
            </a:extLst>
          </p:cNvPr>
          <p:cNvSpPr txBox="1">
            <a:spLocks/>
          </p:cNvSpPr>
          <p:nvPr/>
        </p:nvSpPr>
        <p:spPr>
          <a:xfrm>
            <a:off x="2005731" y="3242883"/>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6 </a:t>
            </a:r>
          </a:p>
        </p:txBody>
      </p:sp>
      <p:sp>
        <p:nvSpPr>
          <p:cNvPr id="18" name="Google Shape;1074;p50">
            <a:extLst>
              <a:ext uri="{FF2B5EF4-FFF2-40B4-BE49-F238E27FC236}">
                <a16:creationId xmlns:a16="http://schemas.microsoft.com/office/drawing/2014/main" id="{A28CEB27-C1B8-1265-0807-4845ED215401}"/>
              </a:ext>
            </a:extLst>
          </p:cNvPr>
          <p:cNvSpPr txBox="1">
            <a:spLocks/>
          </p:cNvSpPr>
          <p:nvPr/>
        </p:nvSpPr>
        <p:spPr>
          <a:xfrm>
            <a:off x="2005731" y="3609520"/>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7 </a:t>
            </a:r>
          </a:p>
        </p:txBody>
      </p:sp>
      <p:sp>
        <p:nvSpPr>
          <p:cNvPr id="19" name="Google Shape;1081;p50">
            <a:extLst>
              <a:ext uri="{FF2B5EF4-FFF2-40B4-BE49-F238E27FC236}">
                <a16:creationId xmlns:a16="http://schemas.microsoft.com/office/drawing/2014/main" id="{A17857CE-EE53-CFCB-6172-AF1BE97771A0}"/>
              </a:ext>
            </a:extLst>
          </p:cNvPr>
          <p:cNvSpPr/>
          <p:nvPr/>
        </p:nvSpPr>
        <p:spPr>
          <a:xfrm>
            <a:off x="3637109" y="2385287"/>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p50">
            <a:extLst>
              <a:ext uri="{FF2B5EF4-FFF2-40B4-BE49-F238E27FC236}">
                <a16:creationId xmlns:a16="http://schemas.microsoft.com/office/drawing/2014/main" id="{E66FF70A-28F0-91FC-59AF-00A4370EB15F}"/>
              </a:ext>
            </a:extLst>
          </p:cNvPr>
          <p:cNvSpPr txBox="1">
            <a:spLocks/>
          </p:cNvSpPr>
          <p:nvPr/>
        </p:nvSpPr>
        <p:spPr>
          <a:xfrm>
            <a:off x="3819607" y="2570592"/>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10 y 11</a:t>
            </a:r>
          </a:p>
        </p:txBody>
      </p:sp>
      <p:sp>
        <p:nvSpPr>
          <p:cNvPr id="22" name="Google Shape;1081;p50">
            <a:extLst>
              <a:ext uri="{FF2B5EF4-FFF2-40B4-BE49-F238E27FC236}">
                <a16:creationId xmlns:a16="http://schemas.microsoft.com/office/drawing/2014/main" id="{641BE65E-993E-772E-4739-E9295D31BD84}"/>
              </a:ext>
            </a:extLst>
          </p:cNvPr>
          <p:cNvSpPr/>
          <p:nvPr/>
        </p:nvSpPr>
        <p:spPr>
          <a:xfrm>
            <a:off x="3637109" y="2700743"/>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50">
            <a:extLst>
              <a:ext uri="{FF2B5EF4-FFF2-40B4-BE49-F238E27FC236}">
                <a16:creationId xmlns:a16="http://schemas.microsoft.com/office/drawing/2014/main" id="{150DB7B9-F418-F4A5-AD21-EF37767DBA86}"/>
              </a:ext>
            </a:extLst>
          </p:cNvPr>
          <p:cNvSpPr txBox="1">
            <a:spLocks/>
          </p:cNvSpPr>
          <p:nvPr/>
        </p:nvSpPr>
        <p:spPr>
          <a:xfrm>
            <a:off x="3819607" y="2887492"/>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16</a:t>
            </a:r>
          </a:p>
        </p:txBody>
      </p:sp>
      <p:sp>
        <p:nvSpPr>
          <p:cNvPr id="24" name="Google Shape;1081;p50">
            <a:extLst>
              <a:ext uri="{FF2B5EF4-FFF2-40B4-BE49-F238E27FC236}">
                <a16:creationId xmlns:a16="http://schemas.microsoft.com/office/drawing/2014/main" id="{63A970C1-FB9E-3920-FB02-EF2C2E424F3E}"/>
              </a:ext>
            </a:extLst>
          </p:cNvPr>
          <p:cNvSpPr/>
          <p:nvPr/>
        </p:nvSpPr>
        <p:spPr>
          <a:xfrm>
            <a:off x="3639791" y="3049712"/>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4;p50">
            <a:extLst>
              <a:ext uri="{FF2B5EF4-FFF2-40B4-BE49-F238E27FC236}">
                <a16:creationId xmlns:a16="http://schemas.microsoft.com/office/drawing/2014/main" id="{F9728AD4-B1B5-0E75-B4BD-10043B06D65D}"/>
              </a:ext>
            </a:extLst>
          </p:cNvPr>
          <p:cNvSpPr txBox="1">
            <a:spLocks/>
          </p:cNvSpPr>
          <p:nvPr/>
        </p:nvSpPr>
        <p:spPr>
          <a:xfrm>
            <a:off x="3819607" y="3229833"/>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21</a:t>
            </a:r>
          </a:p>
        </p:txBody>
      </p:sp>
      <p:sp>
        <p:nvSpPr>
          <p:cNvPr id="26" name="Google Shape;1081;p50">
            <a:extLst>
              <a:ext uri="{FF2B5EF4-FFF2-40B4-BE49-F238E27FC236}">
                <a16:creationId xmlns:a16="http://schemas.microsoft.com/office/drawing/2014/main" id="{EFE0199F-2A91-ED39-BF53-6284FED8DB47}"/>
              </a:ext>
            </a:extLst>
          </p:cNvPr>
          <p:cNvSpPr/>
          <p:nvPr/>
        </p:nvSpPr>
        <p:spPr>
          <a:xfrm>
            <a:off x="3634129" y="3440273"/>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4;p50">
            <a:extLst>
              <a:ext uri="{FF2B5EF4-FFF2-40B4-BE49-F238E27FC236}">
                <a16:creationId xmlns:a16="http://schemas.microsoft.com/office/drawing/2014/main" id="{1A2FE4B5-E365-08B0-5113-A6FE1CD4460F}"/>
              </a:ext>
            </a:extLst>
          </p:cNvPr>
          <p:cNvSpPr txBox="1">
            <a:spLocks/>
          </p:cNvSpPr>
          <p:nvPr/>
        </p:nvSpPr>
        <p:spPr>
          <a:xfrm>
            <a:off x="3823540" y="3625579"/>
            <a:ext cx="1631378" cy="723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22 y 23</a:t>
            </a:r>
          </a:p>
        </p:txBody>
      </p:sp>
      <p:sp>
        <p:nvSpPr>
          <p:cNvPr id="28" name="Google Shape;1081;p50">
            <a:extLst>
              <a:ext uri="{FF2B5EF4-FFF2-40B4-BE49-F238E27FC236}">
                <a16:creationId xmlns:a16="http://schemas.microsoft.com/office/drawing/2014/main" id="{E602AE21-3537-6E10-0C2A-AAD60AB2539B}"/>
              </a:ext>
            </a:extLst>
          </p:cNvPr>
          <p:cNvSpPr/>
          <p:nvPr/>
        </p:nvSpPr>
        <p:spPr>
          <a:xfrm>
            <a:off x="2086990" y="3781197"/>
            <a:ext cx="182498" cy="1853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74;p50">
            <a:extLst>
              <a:ext uri="{FF2B5EF4-FFF2-40B4-BE49-F238E27FC236}">
                <a16:creationId xmlns:a16="http://schemas.microsoft.com/office/drawing/2014/main" id="{FF2B8965-E19E-68C7-AD46-E825812035A8}"/>
              </a:ext>
            </a:extLst>
          </p:cNvPr>
          <p:cNvSpPr txBox="1">
            <a:spLocks/>
          </p:cNvSpPr>
          <p:nvPr/>
        </p:nvSpPr>
        <p:spPr>
          <a:xfrm>
            <a:off x="2253450" y="3965079"/>
            <a:ext cx="2727826" cy="767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200" b="1"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s-ES" sz="1400" dirty="0"/>
              <a:t>Artículo 37, 55 y posteriores</a:t>
            </a:r>
          </a:p>
        </p:txBody>
      </p:sp>
      <p:grpSp>
        <p:nvGrpSpPr>
          <p:cNvPr id="31" name="Google Shape;665;p40">
            <a:extLst>
              <a:ext uri="{FF2B5EF4-FFF2-40B4-BE49-F238E27FC236}">
                <a16:creationId xmlns:a16="http://schemas.microsoft.com/office/drawing/2014/main" id="{5DFDB442-E23D-9786-4287-9720D858B468}"/>
              </a:ext>
            </a:extLst>
          </p:cNvPr>
          <p:cNvGrpSpPr/>
          <p:nvPr/>
        </p:nvGrpSpPr>
        <p:grpSpPr>
          <a:xfrm>
            <a:off x="7240896" y="1913807"/>
            <a:ext cx="473122" cy="430866"/>
            <a:chOff x="-40378075" y="3267450"/>
            <a:chExt cx="317425" cy="289075"/>
          </a:xfrm>
        </p:grpSpPr>
        <p:sp>
          <p:nvSpPr>
            <p:cNvPr id="32" name="Google Shape;666;p40">
              <a:extLst>
                <a:ext uri="{FF2B5EF4-FFF2-40B4-BE49-F238E27FC236}">
                  <a16:creationId xmlns:a16="http://schemas.microsoft.com/office/drawing/2014/main" id="{2014CF76-3CF5-5628-C92F-BF39D326A517}"/>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7;p40">
              <a:extLst>
                <a:ext uri="{FF2B5EF4-FFF2-40B4-BE49-F238E27FC236}">
                  <a16:creationId xmlns:a16="http://schemas.microsoft.com/office/drawing/2014/main" id="{368130BA-4C66-B554-A87E-08F72F42372C}"/>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8;p40">
              <a:extLst>
                <a:ext uri="{FF2B5EF4-FFF2-40B4-BE49-F238E27FC236}">
                  <a16:creationId xmlns:a16="http://schemas.microsoft.com/office/drawing/2014/main" id="{47C39A50-0CD7-47D5-0639-B44BD7FB5B17}"/>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9;p40">
              <a:extLst>
                <a:ext uri="{FF2B5EF4-FFF2-40B4-BE49-F238E27FC236}">
                  <a16:creationId xmlns:a16="http://schemas.microsoft.com/office/drawing/2014/main" id="{37921E22-A0A6-5CC1-9EAE-E18CFAAE4141}"/>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6564395"/>
      </p:ext>
    </p:extLst>
  </p:cSld>
  <p:clrMapOvr>
    <a:masterClrMapping/>
  </p:clrMapOvr>
  <p:transition spd="slow">
    <p:cover/>
  </p:transition>
</p:sld>
</file>

<file path=ppt/theme/theme1.xml><?xml version="1.0" encoding="utf-8"?>
<a:theme xmlns:a="http://schemas.openxmlformats.org/drawingml/2006/main" name="Pastel Law School Center Theme by Slidesgo">
  <a:themeElements>
    <a:clrScheme name="Simple Light">
      <a:dk1>
        <a:srgbClr val="434343"/>
      </a:dk1>
      <a:lt1>
        <a:srgbClr val="F1EFEE"/>
      </a:lt1>
      <a:dk2>
        <a:srgbClr val="EAD9D6"/>
      </a:dk2>
      <a:lt2>
        <a:srgbClr val="E9CCB1"/>
      </a:lt2>
      <a:accent1>
        <a:srgbClr val="EDCB6E"/>
      </a:accent1>
      <a:accent2>
        <a:srgbClr val="6D7897"/>
      </a:accent2>
      <a:accent3>
        <a:srgbClr val="999998"/>
      </a:accent3>
      <a:accent4>
        <a:srgbClr val="C4BDAB"/>
      </a:accent4>
      <a:accent5>
        <a:srgbClr val="DDD4D3"/>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5B1F4CA10BA7E4F864948D1AF89AF61" ma:contentTypeVersion="15" ma:contentTypeDescription="Crear nuevo documento." ma:contentTypeScope="" ma:versionID="79cf5f3506116a59053a62a9ab53d3d8">
  <xsd:schema xmlns:xsd="http://www.w3.org/2001/XMLSchema" xmlns:xs="http://www.w3.org/2001/XMLSchema" xmlns:p="http://schemas.microsoft.com/office/2006/metadata/properties" xmlns:ns3="3b2cfb61-4ca9-4d43-b367-271e9f4fe2ae" xmlns:ns4="28ad171c-8147-4cef-8c88-89d80508a34b" targetNamespace="http://schemas.microsoft.com/office/2006/metadata/properties" ma:root="true" ma:fieldsID="b3c64a00f080754a5f65573cde021cf2" ns3:_="" ns4:_="">
    <xsd:import namespace="3b2cfb61-4ca9-4d43-b367-271e9f4fe2ae"/>
    <xsd:import namespace="28ad171c-8147-4cef-8c88-89d80508a34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2cfb61-4ca9-4d43-b367-271e9f4fe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ad171c-8147-4cef-8c88-89d80508a34b"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b2cfb61-4ca9-4d43-b367-271e9f4fe2ae" xsi:nil="true"/>
  </documentManagement>
</p:properties>
</file>

<file path=customXml/itemProps1.xml><?xml version="1.0" encoding="utf-8"?>
<ds:datastoreItem xmlns:ds="http://schemas.openxmlformats.org/officeDocument/2006/customXml" ds:itemID="{0F6187E8-D9B3-4437-A303-95D166C685B8}">
  <ds:schemaRefs>
    <ds:schemaRef ds:uri="28ad171c-8147-4cef-8c88-89d80508a34b"/>
    <ds:schemaRef ds:uri="3b2cfb61-4ca9-4d43-b367-271e9f4fe2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C5FE5D-5415-4AC3-B8ED-BEAFEEFAF442}">
  <ds:schemaRefs>
    <ds:schemaRef ds:uri="http://schemas.microsoft.com/sharepoint/v3/contenttype/forms"/>
  </ds:schemaRefs>
</ds:datastoreItem>
</file>

<file path=customXml/itemProps3.xml><?xml version="1.0" encoding="utf-8"?>
<ds:datastoreItem xmlns:ds="http://schemas.openxmlformats.org/officeDocument/2006/customXml" ds:itemID="{A9D447A5-70B9-4DFF-8F47-4F5186AB3BFE}">
  <ds:schemaRefs>
    <ds:schemaRef ds:uri="http://schemas.microsoft.com/office/2006/documentManagement/types"/>
    <ds:schemaRef ds:uri="http://purl.org/dc/dcmitype/"/>
    <ds:schemaRef ds:uri="3b2cfb61-4ca9-4d43-b367-271e9f4fe2ae"/>
    <ds:schemaRef ds:uri="http://schemas.openxmlformats.org/package/2006/metadata/core-properties"/>
    <ds:schemaRef ds:uri="http://purl.org/dc/terms/"/>
    <ds:schemaRef ds:uri="http://www.w3.org/XML/1998/namespace"/>
    <ds:schemaRef ds:uri="http://schemas.microsoft.com/office/2006/metadata/properties"/>
    <ds:schemaRef ds:uri="http://schemas.microsoft.com/office/infopath/2007/PartnerControls"/>
    <ds:schemaRef ds:uri="28ad171c-8147-4cef-8c88-89d80508a34b"/>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655</TotalTime>
  <Words>905</Words>
  <Application>Microsoft Macintosh PowerPoint</Application>
  <PresentationFormat>Presentación en pantalla (16:9)</PresentationFormat>
  <Paragraphs>134</Paragraphs>
  <Slides>23</Slides>
  <Notes>20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Prompt</vt:lpstr>
      <vt:lpstr>Bebas Neue</vt:lpstr>
      <vt:lpstr>DM Sans</vt:lpstr>
      <vt:lpstr>Archivo</vt:lpstr>
      <vt:lpstr>Wingdings</vt:lpstr>
      <vt:lpstr>Archivo Medium</vt:lpstr>
      <vt:lpstr>Arial</vt:lpstr>
      <vt:lpstr>Noto Serif Hebrew</vt:lpstr>
      <vt:lpstr>Pastel Law School Center Theme by Slidesgo</vt:lpstr>
      <vt:lpstr>BASURA ELECTRÓNICA</vt:lpstr>
      <vt:lpstr>ÍNDICE</vt:lpstr>
      <vt:lpstr>1. INTRODUCCIÓN</vt:lpstr>
      <vt:lpstr>¿QUÉ ES LA BASURA ELECTRÓNICA?</vt:lpstr>
      <vt:lpstr>PROBLEMÁTICA, ORIGEN E IMPACTO</vt:lpstr>
      <vt:lpstr>ORIGEN</vt:lpstr>
      <vt:lpstr>CRECIMIENTO </vt:lpstr>
      <vt:lpstr>¿QUÉ DICE LA LEY?</vt:lpstr>
      <vt:lpstr>LEGISLACIÓN NACIONAL</vt:lpstr>
      <vt:lpstr>LEGISLACIÓN EUROPEA</vt:lpstr>
      <vt:lpstr>NORMATIVA GLOBAL</vt:lpstr>
      <vt:lpstr>03. SOLUCIONES Y ALTERNATIVAS</vt:lpstr>
      <vt:lpstr>SOLUCIONES Y ALTERNATIVAS</vt:lpstr>
      <vt:lpstr>CASOS PRÁCTICOS</vt:lpstr>
      <vt:lpstr>PROYECTO CIRCULAR ATLANTIC COPPER</vt:lpstr>
      <vt:lpstr>CASO CIUDADANO EN SORIA</vt:lpstr>
      <vt:lpstr>CASO AMAZON</vt:lpstr>
      <vt:lpstr>05. CONCLUSIONES</vt:lpstr>
      <vt:lpstr>CONCLUSIONES</vt:lpstr>
      <vt:lpstr>REFERENCIAS BIBLIOGRÁFICAS</vt:lpstr>
      <vt:lpstr>BIBLIOGRAFÍA</vt:lpstr>
      <vt:lpstr>BIBLIOGRAFÍA</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CARMEN MARÍA NOBLEJAS CARRETO</cp:lastModifiedBy>
  <cp:revision>99</cp:revision>
  <dcterms:modified xsi:type="dcterms:W3CDTF">2025-03-30T17:01:02Z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0x01010015B1F4CA10BA7E4F864948D1AF89AF61</vt:lpwstr>
  </property>
</Properties>
</file>